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slides/slide426.xml" ContentType="application/vnd.openxmlformats-officedocument.presentationml.slide+xml"/>
  <Override PartName="/ppt/slides/slide473.xml" ContentType="application/vnd.openxmlformats-officedocument.presentationml.slide+xml"/>
  <Override PartName="/ppt/slides/slide120.xml" ContentType="application/vnd.openxmlformats-officedocument.presentationml.slide+xml"/>
  <Override PartName="/ppt/slides/slide218.xml" ContentType="application/vnd.openxmlformats-officedocument.presentationml.slide+xml"/>
  <Override PartName="/ppt/slides/slide265.xml" ContentType="application/vnd.openxmlformats-officedocument.presentationml.slide+xml"/>
  <Override PartName="/ppt/slides/slide549.xml" ContentType="application/vnd.openxmlformats-officedocument.presentationml.slide+xml"/>
  <Override PartName="/ppt/slides/slide596.xml" ContentType="application/vnd.openxmlformats-officedocument.presentationml.slide+xml"/>
  <Override PartName="/ppt/slides/slide612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s/slide388.xml" ContentType="application/vnd.openxmlformats-officedocument.presentationml.slide+xml"/>
  <Override PartName="/ppt/slides/slide404.xml" ContentType="application/vnd.openxmlformats-officedocument.presentationml.slide+xml"/>
  <Override PartName="/ppt/slides/slide451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50.xml" ContentType="application/vnd.openxmlformats-officedocument.presentationml.slide+xml"/>
  <Override PartName="/ppt/slides/slide243.xml" ContentType="application/vnd.openxmlformats-officedocument.presentationml.slide+xml"/>
  <Override PartName="/ppt/slides/slide290.xml" ContentType="application/vnd.openxmlformats-officedocument.presentationml.slide+xml"/>
  <Override PartName="/ppt/slides/slide527.xml" ContentType="application/vnd.openxmlformats-officedocument.presentationml.slide+xml"/>
  <Override PartName="/ppt/slides/slide574.xml" ContentType="application/vnd.openxmlformats-officedocument.presentationml.slide+xml"/>
  <Override PartName="/ppt/slides/slide713.xml" ContentType="application/vnd.openxmlformats-officedocument.presentationml.slide+xml"/>
  <Override PartName="/ppt/slides/slide221.xml" ContentType="application/vnd.openxmlformats-officedocument.presentationml.slide+xml"/>
  <Override PartName="/ppt/slides/slide319.xml" ContentType="application/vnd.openxmlformats-officedocument.presentationml.slide+xml"/>
  <Override PartName="/ppt/slides/slide366.xml" ContentType="application/vnd.openxmlformats-officedocument.presentationml.slide+xml"/>
  <Override PartName="/ppt/slides/slide505.xml" ContentType="application/vnd.openxmlformats-officedocument.presentationml.slide+xml"/>
  <Override PartName="/ppt/slides/slide552.xml" ContentType="application/vnd.openxmlformats-officedocument.presentationml.slide+xml"/>
  <Override PartName="/ppt/slides/slide697.xml" ContentType="application/vnd.openxmlformats-officedocument.presentationml.slide+xml"/>
  <Override PartName="/ppt/slides/slide158.xml" ContentType="application/vnd.openxmlformats-officedocument.presentationml.slide+xml"/>
  <Override PartName="/ppt/slides/slide344.xml" ContentType="application/vnd.openxmlformats-officedocument.presentationml.slide+xml"/>
  <Override PartName="/ppt/slides/slide391.xml" ContentType="application/vnd.openxmlformats-officedocument.presentationml.slide+xml"/>
  <Override PartName="/ppt/slides/slide489.xml" ContentType="application/vnd.openxmlformats-officedocument.presentationml.slide+xml"/>
  <Override PartName="/ppt/slides/slide628.xml" ContentType="application/vnd.openxmlformats-officedocument.presentationml.slide+xml"/>
  <Override PartName="/ppt/slides/slide675.xml" ContentType="application/vnd.openxmlformats-officedocument.presentationml.slide+xml"/>
  <Override PartName="/ppt/slides/slide136.xml" ContentType="application/vnd.openxmlformats-officedocument.presentationml.slide+xml"/>
  <Override PartName="/ppt/slides/slide183.xml" ContentType="application/vnd.openxmlformats-officedocument.presentationml.slide+xml"/>
  <Override PartName="/ppt/slides/slide467.xml" ContentType="application/vnd.openxmlformats-officedocument.presentationml.slide+xml"/>
  <Override PartName="/ppt/slides/slide53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8.xml" ContentType="application/vnd.openxmlformats-officedocument.presentationml.slide+xml"/>
  <Override PartName="/ppt/slides/slide259.xml" ContentType="application/vnd.openxmlformats-officedocument.presentationml.slide+xml"/>
  <Override PartName="/ppt/slides/slide322.xml" ContentType="application/vnd.openxmlformats-officedocument.presentationml.slide+xml"/>
  <Override PartName="/ppt/slides/slide606.xml" ContentType="application/vnd.openxmlformats-officedocument.presentationml.slide+xml"/>
  <Override PartName="/ppt/slides/slide653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14.xml" ContentType="application/vnd.openxmlformats-officedocument.presentationml.slide+xml"/>
  <Override PartName="/ppt/slides/slide161.xml" ContentType="application/vnd.openxmlformats-officedocument.presentationml.slide+xml"/>
  <Override PartName="/ppt/slides/slide300.xml" ContentType="application/vnd.openxmlformats-officedocument.presentationml.slide+xml"/>
  <Override PartName="/ppt/slides/slide445.xml" ContentType="application/vnd.openxmlformats-officedocument.presentationml.slide+xml"/>
  <Override PartName="/ppt/slides/slide492.xml" ContentType="application/vnd.openxmlformats-officedocument.presentationml.slide+xml"/>
  <Override PartName="/ppt/slides/slide631.xml" ContentType="application/vnd.openxmlformats-officedocument.presentationml.slide+xml"/>
  <Override PartName="/ppt/slides/slide237.xml" ContentType="application/vnd.openxmlformats-officedocument.presentationml.slide+xml"/>
  <Override PartName="/ppt/slides/slide284.xml" ContentType="application/vnd.openxmlformats-officedocument.presentationml.slide+xml"/>
  <Override PartName="/ppt/slides/slide423.xml" ContentType="application/vnd.openxmlformats-officedocument.presentationml.slide+xml"/>
  <Override PartName="/ppt/slides/slide470.xml" ContentType="application/vnd.openxmlformats-officedocument.presentationml.slide+xml"/>
  <Override PartName="/ppt/slides/slide568.xml" ContentType="application/vnd.openxmlformats-officedocument.presentationml.slide+xml"/>
  <Override PartName="/ppt/theme/theme2.xml" ContentType="application/vnd.openxmlformats-officedocument.theme+xml"/>
  <Override PartName="/ppt/slides/slide44.xml" ContentType="application/vnd.openxmlformats-officedocument.presentationml.slide+xml"/>
  <Override PartName="/ppt/slides/slide91.xml" ContentType="application/vnd.openxmlformats-officedocument.presentationml.slide+xml"/>
  <Override PartName="/ppt/slides/slide215.xml" ContentType="application/vnd.openxmlformats-officedocument.presentationml.slide+xml"/>
  <Override PartName="/ppt/slides/slide262.xml" ContentType="application/vnd.openxmlformats-officedocument.presentationml.slide+xml"/>
  <Override PartName="/ppt/slides/slide707.xml" ContentType="application/vnd.openxmlformats-officedocument.presentationml.slide+xml"/>
  <Override PartName="/ppt/slides/slide22.xml" ContentType="application/vnd.openxmlformats-officedocument.presentationml.slide+xml"/>
  <Override PartName="/ppt/slides/slide199.xml" ContentType="application/vnd.openxmlformats-officedocument.presentationml.slide+xml"/>
  <Override PartName="/ppt/slides/slide401.xml" ContentType="application/vnd.openxmlformats-officedocument.presentationml.slide+xml"/>
  <Override PartName="/ppt/slides/slide546.xml" ContentType="application/vnd.openxmlformats-officedocument.presentationml.slide+xml"/>
  <Override PartName="/ppt/slides/slide593.xml" ContentType="application/vnd.openxmlformats-officedocument.presentationml.slide+xml"/>
  <Override PartName="/ppt/slides/slide240.xml" ContentType="application/vnd.openxmlformats-officedocument.presentationml.slide+xml"/>
  <Override PartName="/ppt/slides/slide338.xml" ContentType="application/vnd.openxmlformats-officedocument.presentationml.slide+xml"/>
  <Override PartName="/ppt/slides/slide385.xml" ContentType="application/vnd.openxmlformats-officedocument.presentationml.slide+xml"/>
  <Override PartName="/ppt/slides/slide524.xml" ContentType="application/vnd.openxmlformats-officedocument.presentationml.slide+xml"/>
  <Override PartName="/ppt/slides/slide571.xml" ContentType="application/vnd.openxmlformats-officedocument.presentationml.slide+xml"/>
  <Override PartName="/ppt/slides/slide669.xml" ContentType="application/vnd.openxmlformats-officedocument.presentationml.slide+xml"/>
  <Override PartName="/ppt/slides/slide177.xml" ContentType="application/vnd.openxmlformats-officedocument.presentationml.slide+xml"/>
  <Override PartName="/ppt/slides/slide316.xml" ContentType="application/vnd.openxmlformats-officedocument.presentationml.slide+xml"/>
  <Override PartName="/ppt/slides/slide363.xml" ContentType="application/vnd.openxmlformats-officedocument.presentationml.slide+xml"/>
  <Override PartName="/ppt/slides/slide647.xml" ContentType="application/vnd.openxmlformats-officedocument.presentationml.slide+xml"/>
  <Override PartName="/ppt/slides/slide694.xml" ContentType="application/vnd.openxmlformats-officedocument.presentationml.slide+xml"/>
  <Override PartName="/ppt/slides/slide710.xml" ContentType="application/vnd.openxmlformats-officedocument.presentationml.slide+xml"/>
  <Override PartName="/ppt/slides/slide108.xml" ContentType="application/vnd.openxmlformats-officedocument.presentationml.slide+xml"/>
  <Override PartName="/ppt/slides/slide155.xml" ContentType="application/vnd.openxmlformats-officedocument.presentationml.slide+xml"/>
  <Override PartName="/ppt/slides/slide439.xml" ContentType="application/vnd.openxmlformats-officedocument.presentationml.slide+xml"/>
  <Override PartName="/ppt/slides/slide486.xml" ContentType="application/vnd.openxmlformats-officedocument.presentationml.slide+xml"/>
  <Override PartName="/ppt/slides/slide502.xml" ContentType="application/vnd.openxmlformats-officedocument.presentationml.slide+xml"/>
  <Override PartName="/ppt/slides/slide278.xml" ContentType="application/vnd.openxmlformats-officedocument.presentationml.slide+xml"/>
  <Override PartName="/ppt/slides/slide341.xml" ContentType="application/vnd.openxmlformats-officedocument.presentationml.slide+xml"/>
  <Override PartName="/ppt/slides/slide625.xml" ContentType="application/vnd.openxmlformats-officedocument.presentationml.slide+xml"/>
  <Override PartName="/ppt/slides/slide672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33.xml" ContentType="application/vnd.openxmlformats-officedocument.presentationml.slide+xml"/>
  <Override PartName="/ppt/slides/slide180.xml" ContentType="application/vnd.openxmlformats-officedocument.presentationml.slide+xml"/>
  <Override PartName="/ppt/slides/slide417.xml" ContentType="application/vnd.openxmlformats-officedocument.presentationml.slide+xml"/>
  <Override PartName="/ppt/slides/slide464.xml" ContentType="application/vnd.openxmlformats-officedocument.presentationml.slide+xml"/>
  <Override PartName="/ppt/slides/slide603.xml" ContentType="application/vnd.openxmlformats-officedocument.presentationml.slide+xml"/>
  <Override PartName="/ppt/slides/slide650.xml" ContentType="application/vnd.openxmlformats-officedocument.presentationml.slide+xml"/>
  <Override PartName="/ppt/slides/slide111.xml" ContentType="application/vnd.openxmlformats-officedocument.presentationml.slide+xml"/>
  <Override PartName="/ppt/slides/slide209.xml" ContentType="application/vnd.openxmlformats-officedocument.presentationml.slide+xml"/>
  <Override PartName="/ppt/slides/slide256.xml" ContentType="application/vnd.openxmlformats-officedocument.presentationml.slide+xml"/>
  <Override PartName="/ppt/slides/slide442.xml" ContentType="application/vnd.openxmlformats-officedocument.presentationml.slide+xml"/>
  <Override PartName="/ppt/slides/slide587.xml" ContentType="application/vnd.openxmlformats-officedocument.presentationml.slide+xml"/>
  <Override PartName="/ppt/slides/slide16.xml" ContentType="application/vnd.openxmlformats-officedocument.presentationml.slide+xml"/>
  <Override PartName="/ppt/slides/slide63.xml" ContentType="application/vnd.openxmlformats-officedocument.presentationml.slide+xml"/>
  <Override PartName="/ppt/slides/slide234.xml" ContentType="application/vnd.openxmlformats-officedocument.presentationml.slide+xml"/>
  <Override PartName="/ppt/slides/slide281.xml" ContentType="application/vnd.openxmlformats-officedocument.presentationml.slide+xml"/>
  <Override PartName="/ppt/slides/slide379.xml" ContentType="application/vnd.openxmlformats-officedocument.presentationml.slide+xml"/>
  <Override PartName="/ppt/slides/slide41.xml" ContentType="application/vnd.openxmlformats-officedocument.presentationml.slide+xml"/>
  <Override PartName="/ppt/slides/slide357.xml" ContentType="application/vnd.openxmlformats-officedocument.presentationml.slide+xml"/>
  <Override PartName="/ppt/slides/slide420.xml" ContentType="application/vnd.openxmlformats-officedocument.presentationml.slide+xml"/>
  <Override PartName="/ppt/slides/slide518.xml" ContentType="application/vnd.openxmlformats-officedocument.presentationml.slide+xml"/>
  <Override PartName="/ppt/slides/slide565.xml" ContentType="application/vnd.openxmlformats-officedocument.presentationml.slide+xml"/>
  <Override PartName="/ppt/slides/slide704.xml" ContentType="application/vnd.openxmlformats-officedocument.presentationml.slide+xml"/>
  <Override PartName="/ppt/slides/slide149.xml" ContentType="application/vnd.openxmlformats-officedocument.presentationml.slide+xml"/>
  <Override PartName="/ppt/slides/slide196.xml" ContentType="application/vnd.openxmlformats-officedocument.presentationml.slide+xml"/>
  <Override PartName="/ppt/slides/slide212.xml" ContentType="application/vnd.openxmlformats-officedocument.presentationml.slide+xml"/>
  <Override PartName="/ppt/slides/slide543.xml" ContentType="application/vnd.openxmlformats-officedocument.presentationml.slide+xml"/>
  <Override PartName="/ppt/slides/slide590.xml" ContentType="application/vnd.openxmlformats-officedocument.presentationml.slide+xml"/>
  <Override PartName="/ppt/slides/slide688.xml" ContentType="application/vnd.openxmlformats-officedocument.presentationml.slide+xml"/>
  <Override PartName="/ppt/slides/slide335.xml" ContentType="application/vnd.openxmlformats-officedocument.presentationml.slide+xml"/>
  <Override PartName="/ppt/slides/slide382.xml" ContentType="application/vnd.openxmlformats-officedocument.presentationml.slide+xml"/>
  <Override PartName="/ppt/slides/slide619.xml" ContentType="application/vnd.openxmlformats-officedocument.presentationml.slide+xml"/>
  <Override PartName="/ppt/slides/slide666.xml" ContentType="application/vnd.openxmlformats-officedocument.presentationml.slide+xml"/>
  <Override PartName="/ppt/slides/slide79.xml" ContentType="application/vnd.openxmlformats-officedocument.presentationml.slide+xml"/>
  <Override PartName="/ppt/slides/slide127.xml" ContentType="application/vnd.openxmlformats-officedocument.presentationml.slide+xml"/>
  <Override PartName="/ppt/slides/slide174.xml" ContentType="application/vnd.openxmlformats-officedocument.presentationml.slide+xml"/>
  <Override PartName="/ppt/slides/slide458.xml" ContentType="application/vnd.openxmlformats-officedocument.presentationml.slide+xml"/>
  <Override PartName="/ppt/slides/slide521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297.xml" ContentType="application/vnd.openxmlformats-officedocument.presentationml.slide+xml"/>
  <Override PartName="/ppt/slides/slide313.xml" ContentType="application/vnd.openxmlformats-officedocument.presentationml.slide+xml"/>
  <Override PartName="/ppt/slides/slide360.xml" ContentType="application/vnd.openxmlformats-officedocument.presentationml.slide+xml"/>
  <Override PartName="/ppt/slides/slide644.xml" ContentType="application/vnd.openxmlformats-officedocument.presentationml.slide+xml"/>
  <Override PartName="/ppt/slides/slide691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57.xml" ContentType="application/vnd.openxmlformats-officedocument.presentationml.slide+xml"/>
  <Override PartName="/ppt/slides/slide105.xml" ContentType="application/vnd.openxmlformats-officedocument.presentationml.slide+xml"/>
  <Override PartName="/ppt/slides/slide152.xml" ContentType="application/vnd.openxmlformats-officedocument.presentationml.slide+xml"/>
  <Override PartName="/ppt/slides/slide436.xml" ContentType="application/vnd.openxmlformats-officedocument.presentationml.slide+xml"/>
  <Override PartName="/ppt/slides/slide483.xml" ContentType="application/vnd.openxmlformats-officedocument.presentationml.slide+xml"/>
  <Override PartName="/ppt/slides/slide622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30.xml" ContentType="application/vnd.openxmlformats-officedocument.presentationml.slide+xml"/>
  <Override PartName="/ppt/slides/slide228.xml" ContentType="application/vnd.openxmlformats-officedocument.presentationml.slide+xml"/>
  <Override PartName="/ppt/slides/slide275.xml" ContentType="application/vnd.openxmlformats-officedocument.presentationml.slide+xml"/>
  <Override PartName="/ppt/slides/slide414.xml" ContentType="application/vnd.openxmlformats-officedocument.presentationml.slide+xml"/>
  <Override PartName="/ppt/slides/slide461.xml" ContentType="application/vnd.openxmlformats-officedocument.presentationml.slide+xml"/>
  <Override PartName="/ppt/slides/slide559.xml" ContentType="application/vnd.openxmlformats-officedocument.presentationml.slide+xml"/>
  <Override PartName="/ppt/slides/slide35.xml" ContentType="application/vnd.openxmlformats-officedocument.presentationml.slide+xml"/>
  <Override PartName="/ppt/slides/slide82.xml" ContentType="application/vnd.openxmlformats-officedocument.presentationml.slide+xml"/>
  <Override PartName="/ppt/slides/slide206.xml" ContentType="application/vnd.openxmlformats-officedocument.presentationml.slide+xml"/>
  <Override PartName="/ppt/slides/slide253.xml" ContentType="application/vnd.openxmlformats-officedocument.presentationml.slide+xml"/>
  <Override PartName="/ppt/slides/slide398.xml" ContentType="application/vnd.openxmlformats-officedocument.presentationml.slide+xml"/>
  <Override PartName="/ppt/slides/slide537.xml" ContentType="application/vnd.openxmlformats-officedocument.presentationml.slide+xml"/>
  <Override PartName="/ppt/slides/slide584.xml" ContentType="application/vnd.openxmlformats-officedocument.presentationml.slide+xml"/>
  <Override PartName="/ppt/slides/slide600.xml" ContentType="application/vnd.openxmlformats-officedocument.presentationml.slide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s/slide329.xml" ContentType="application/vnd.openxmlformats-officedocument.presentationml.slide+xml"/>
  <Override PartName="/ppt/slides/slide376.xml" ContentType="application/vnd.openxmlformats-officedocument.presentationml.slide+xml"/>
  <Override PartName="/ppt/slides/slide168.xml" ContentType="application/vnd.openxmlformats-officedocument.presentationml.slide+xml"/>
  <Override PartName="/ppt/slides/slide231.xml" ContentType="application/vnd.openxmlformats-officedocument.presentationml.slide+xml"/>
  <Override PartName="/ppt/slides/slide515.xml" ContentType="application/vnd.openxmlformats-officedocument.presentationml.slide+xml"/>
  <Override PartName="/ppt/slides/slide562.xml" ContentType="application/vnd.openxmlformats-officedocument.presentationml.slide+xml"/>
  <Override PartName="/ppt/slides/slide701.xml" ContentType="application/vnd.openxmlformats-officedocument.presentationml.slide+xml"/>
  <Override PartName="/ppt/slides/slide307.xml" ContentType="application/vnd.openxmlformats-officedocument.presentationml.slide+xml"/>
  <Override PartName="/ppt/slides/slide354.xml" ContentType="application/vnd.openxmlformats-officedocument.presentationml.slide+xml"/>
  <Override PartName="/ppt/slides/slide499.xml" ContentType="application/vnd.openxmlformats-officedocument.presentationml.slide+xml"/>
  <Override PartName="/ppt/slides/slide540.xml" ContentType="application/vnd.openxmlformats-officedocument.presentationml.slide+xml"/>
  <Override PartName="/ppt/slides/slide638.xml" ContentType="application/vnd.openxmlformats-officedocument.presentationml.slide+xml"/>
  <Override PartName="/ppt/slides/slide685.xml" ContentType="application/vnd.openxmlformats-officedocument.presentationml.slide+xml"/>
  <Override PartName="/ppt/slides/slide98.xml" ContentType="application/vnd.openxmlformats-officedocument.presentationml.slide+xml"/>
  <Override PartName="/ppt/slides/slide146.xml" ContentType="application/vnd.openxmlformats-officedocument.presentationml.slide+xml"/>
  <Override PartName="/ppt/slides/slide193.xml" ContentType="application/vnd.openxmlformats-officedocument.presentationml.slide+xml"/>
  <Override PartName="/ppt/slides/slide332.xml" ContentType="application/vnd.openxmlformats-officedocument.presentationml.slide+xml"/>
  <Override PartName="/ppt/slides/slide477.xml" ContentType="application/vnd.openxmlformats-officedocument.presentationml.slide+xml"/>
  <Override PartName="/ppt/slides/slide124.xml" ContentType="application/vnd.openxmlformats-officedocument.presentationml.slide+xml"/>
  <Override PartName="/ppt/slides/slide171.xml" ContentType="application/vnd.openxmlformats-officedocument.presentationml.slide+xml"/>
  <Override PartName="/ppt/slides/slide269.xml" ContentType="application/vnd.openxmlformats-officedocument.presentationml.slide+xml"/>
  <Override PartName="/ppt/slides/slide616.xml" ContentType="application/vnd.openxmlformats-officedocument.presentationml.slide+xml"/>
  <Override PartName="/ppt/slides/slide663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310.xml" ContentType="application/vnd.openxmlformats-officedocument.presentationml.slide+xml"/>
  <Override PartName="/ppt/slides/slide408.xml" ContentType="application/vnd.openxmlformats-officedocument.presentationml.slide+xml"/>
  <Override PartName="/ppt/slides/slide455.xml" ContentType="application/vnd.openxmlformats-officedocument.presentationml.slide+xml"/>
  <Override PartName="/ppt/slides/slide641.xml" ContentType="application/vnd.openxmlformats-officedocument.presentationml.slide+xml"/>
  <Override PartName="/ppt/slides/slide4.xml" ContentType="application/vnd.openxmlformats-officedocument.presentationml.slide+xml"/>
  <Override PartName="/ppt/slides/slide54.xml" ContentType="application/vnd.openxmlformats-officedocument.presentationml.slide+xml"/>
  <Override PartName="/ppt/slides/slide102.xml" ContentType="application/vnd.openxmlformats-officedocument.presentationml.slide+xml"/>
  <Override PartName="/ppt/slides/slide247.xml" ContentType="application/vnd.openxmlformats-officedocument.presentationml.slide+xml"/>
  <Override PartName="/ppt/slides/slide294.xml" ContentType="application/vnd.openxmlformats-officedocument.presentationml.slide+xml"/>
  <Override PartName="/ppt/slides/slide433.xml" ContentType="application/vnd.openxmlformats-officedocument.presentationml.slide+xml"/>
  <Override PartName="/ppt/slides/slide480.xml" ContentType="application/vnd.openxmlformats-officedocument.presentationml.slide+xml"/>
  <Override PartName="/ppt/slides/slide57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25.xml" ContentType="application/vnd.openxmlformats-officedocument.presentationml.slide+xml"/>
  <Override PartName="/ppt/slides/slide272.xml" ContentType="application/vnd.openxmlformats-officedocument.presentationml.slide+xml"/>
  <Override PartName="/ppt/slides/slide509.xml" ContentType="application/vnd.openxmlformats-officedocument.presentationml.slide+xml"/>
  <Override PartName="/ppt/slides/slide556.xml" ContentType="application/vnd.openxmlformats-officedocument.presentationml.slide+xml"/>
  <Override PartName="/ppt/slides/slide32.xml" ContentType="application/vnd.openxmlformats-officedocument.presentationml.slide+xml"/>
  <Override PartName="/ppt/slides/slide348.xml" ContentType="application/vnd.openxmlformats-officedocument.presentationml.slide+xml"/>
  <Override PartName="/ppt/slides/slide395.xml" ContentType="application/vnd.openxmlformats-officedocument.presentationml.slide+xml"/>
  <Override PartName="/ppt/slides/slide411.xml" ContentType="application/vnd.openxmlformats-officedocument.presentationml.slide+xml"/>
  <Override PartName="/ppt/slides/slide679.xml" ContentType="application/vnd.openxmlformats-officedocument.presentationml.slide+xml"/>
  <Override PartName="/ppt/slides/slide10.xml" ContentType="application/vnd.openxmlformats-officedocument.presentationml.slide+xml"/>
  <Override PartName="/ppt/slides/slide187.xml" ContentType="application/vnd.openxmlformats-officedocument.presentationml.slide+xml"/>
  <Override PartName="/ppt/slides/slide203.xml" ContentType="application/vnd.openxmlformats-officedocument.presentationml.slide+xml"/>
  <Override PartName="/ppt/slides/slide250.xml" ContentType="application/vnd.openxmlformats-officedocument.presentationml.slide+xml"/>
  <Override PartName="/ppt/slides/slide534.xml" ContentType="application/vnd.openxmlformats-officedocument.presentationml.slide+xml"/>
  <Override PartName="/ppt/slides/slide581.xml" ContentType="application/vnd.openxmlformats-officedocument.presentationml.slide+xml"/>
  <Override PartName="/ppt/slides/slide326.xml" ContentType="application/vnd.openxmlformats-officedocument.presentationml.slide+xml"/>
  <Override PartName="/ppt/slides/slide373.xml" ContentType="application/vnd.openxmlformats-officedocument.presentationml.slide+xml"/>
  <Override PartName="/ppt/slides/slide512.xml" ContentType="application/vnd.openxmlformats-officedocument.presentationml.slide+xml"/>
  <Override PartName="/ppt/slides/slide657.xml" ContentType="application/vnd.openxmlformats-officedocument.presentationml.slide+xml"/>
  <Override PartName="/ppt/slides/slide118.xml" ContentType="application/vnd.openxmlformats-officedocument.presentationml.slide+xml"/>
  <Override PartName="/ppt/slides/slide165.xml" ContentType="application/vnd.openxmlformats-officedocument.presentationml.slide+xml"/>
  <Override PartName="/ppt/slides/slide304.xml" ContentType="application/vnd.openxmlformats-officedocument.presentationml.slide+xml"/>
  <Override PartName="/ppt/slides/slide351.xml" ContentType="application/vnd.openxmlformats-officedocument.presentationml.slide+xml"/>
  <Override PartName="/ppt/slides/slide449.xml" ContentType="application/vnd.openxmlformats-officedocument.presentationml.slide+xml"/>
  <Override PartName="/ppt/slides/slide496.xml" ContentType="application/vnd.openxmlformats-officedocument.presentationml.slide+xml"/>
  <Override PartName="/ppt/slides/slide143.xml" ContentType="application/vnd.openxmlformats-officedocument.presentationml.slide+xml"/>
  <Override PartName="/ppt/slides/slide190.xml" ContentType="application/vnd.openxmlformats-officedocument.presentationml.slide+xml"/>
  <Override PartName="/ppt/slides/slide288.xml" ContentType="application/vnd.openxmlformats-officedocument.presentationml.slide+xml"/>
  <Override PartName="/ppt/slides/slide635.xml" ContentType="application/vnd.openxmlformats-officedocument.presentationml.slide+xml"/>
  <Override PartName="/ppt/slides/slide682.xml" ContentType="application/vnd.openxmlformats-officedocument.presentationml.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427.xml" ContentType="application/vnd.openxmlformats-officedocument.presentationml.slide+xml"/>
  <Override PartName="/ppt/slides/slide474.xml" ContentType="application/vnd.openxmlformats-officedocument.presentationml.slide+xml"/>
  <Override PartName="/ppt/slides/slide613.xml" ContentType="application/vnd.openxmlformats-officedocument.presentationml.slide+xml"/>
  <Override PartName="/ppt/slides/slide660.xml" ContentType="application/vnd.openxmlformats-officedocument.presentationml.slide+xml"/>
  <Override PartName="/ppt/slides/slide26.xml" ContentType="application/vnd.openxmlformats-officedocument.presentationml.slide+xml"/>
  <Override PartName="/ppt/slides/slide73.xml" ContentType="application/vnd.openxmlformats-officedocument.presentationml.slide+xml"/>
  <Override PartName="/ppt/slides/slide121.xml" ContentType="application/vnd.openxmlformats-officedocument.presentationml.slide+xml"/>
  <Override PartName="/ppt/slides/slide219.xml" ContentType="application/vnd.openxmlformats-officedocument.presentationml.slide+xml"/>
  <Override PartName="/ppt/slides/slide266.xml" ContentType="application/vnd.openxmlformats-officedocument.presentationml.slide+xml"/>
  <Override PartName="/ppt/slides/slide405.xml" ContentType="application/vnd.openxmlformats-officedocument.presentationml.slide+xml"/>
  <Override PartName="/ppt/slides/slide452.xml" ContentType="application/vnd.openxmlformats-officedocument.presentationml.slide+xml"/>
  <Override PartName="/ppt/slides/slide597.xml" ContentType="application/vnd.openxmlformats-officedocument.presentationml.slide+xml"/>
  <Override PartName="/ppt/slides/slide1.xml" ContentType="application/vnd.openxmlformats-officedocument.presentationml.slide+xml"/>
  <Override PartName="/ppt/slides/slide244.xml" ContentType="application/vnd.openxmlformats-officedocument.presentationml.slide+xml"/>
  <Override PartName="/ppt/slides/slide291.xml" ContentType="application/vnd.openxmlformats-officedocument.presentationml.slide+xml"/>
  <Override PartName="/ppt/slides/slide389.xml" ContentType="application/vnd.openxmlformats-officedocument.presentationml.slide+xml"/>
  <Override PartName="/ppt/slides/slide528.xml" ContentType="application/vnd.openxmlformats-officedocument.presentationml.slide+xml"/>
  <Override PartName="/ppt/slides/slide575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51.xml" ContentType="application/vnd.openxmlformats-officedocument.presentationml.slide+xml"/>
  <Override PartName="/ppt/slides/slide367.xml" ContentType="application/vnd.openxmlformats-officedocument.presentationml.slide+xml"/>
  <Override PartName="/ppt/slides/slide430.xml" ContentType="application/vnd.openxmlformats-officedocument.presentationml.slide+xml"/>
  <Override PartName="/ppt/slides/slide698.xml" ContentType="application/vnd.openxmlformats-officedocument.presentationml.slide+xml"/>
  <Override PartName="/ppt/slides/slide714.xml" ContentType="application/vnd.openxmlformats-officedocument.presentationml.slide+xml"/>
  <Override PartName="/ppt/slides/slide159.xml" ContentType="application/vnd.openxmlformats-officedocument.presentationml.slide+xml"/>
  <Override PartName="/ppt/slides/slide222.xml" ContentType="application/vnd.openxmlformats-officedocument.presentationml.slide+xml"/>
  <Override PartName="/ppt/slides/slide506.xml" ContentType="application/vnd.openxmlformats-officedocument.presentationml.slide+xml"/>
  <Override PartName="/ppt/slides/slide553.xml" ContentType="application/vnd.openxmlformats-officedocument.presentationml.slide+xml"/>
  <Override PartName="/ppt/slides/slide200.xml" ContentType="application/vnd.openxmlformats-officedocument.presentationml.slide+xml"/>
  <Override PartName="/ppt/slides/slide345.xml" ContentType="application/vnd.openxmlformats-officedocument.presentationml.slide+xml"/>
  <Override PartName="/ppt/slides/slide392.xml" ContentType="application/vnd.openxmlformats-officedocument.presentationml.slide+xml"/>
  <Override PartName="/ppt/slides/slide531.xml" ContentType="application/vnd.openxmlformats-officedocument.presentationml.slide+xml"/>
  <Override PartName="/ppt/slides/slide629.xml" ContentType="application/vnd.openxmlformats-officedocument.presentationml.slide+xml"/>
  <Override PartName="/ppt/slides/slide676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89.xml" ContentType="application/vnd.openxmlformats-officedocument.presentationml.slide+xml"/>
  <Override PartName="/ppt/slides/slide137.xml" ContentType="application/vnd.openxmlformats-officedocument.presentationml.slide+xml"/>
  <Override PartName="/ppt/slides/slide184.xml" ContentType="application/vnd.openxmlformats-officedocument.presentationml.slide+xml"/>
  <Override PartName="/ppt/slides/slide323.xml" ContentType="application/vnd.openxmlformats-officedocument.presentationml.slide+xml"/>
  <Override PartName="/ppt/slides/slide370.xml" ContentType="application/vnd.openxmlformats-officedocument.presentationml.slide+xml"/>
  <Override PartName="/ppt/slides/slide468.xml" ContentType="application/vnd.openxmlformats-officedocument.presentationml.slide+xml"/>
  <Override PartName="/ppt/slides/slide607.xml" ContentType="application/vnd.openxmlformats-officedocument.presentationml.slide+xml"/>
  <Override PartName="/ppt/slides/slide654.xml" ContentType="application/vnd.openxmlformats-officedocument.presentationml.slide+xml"/>
  <Override PartName="/ppt/slides/slide115.xml" ContentType="application/vnd.openxmlformats-officedocument.presentationml.slide+xml"/>
  <Override PartName="/ppt/slides/slide162.xml" ContentType="application/vnd.openxmlformats-officedocument.presentationml.slide+xml"/>
  <Override PartName="/ppt/slides/slide446.xml" ContentType="application/vnd.openxmlformats-officedocument.presentationml.slide+xml"/>
  <Override PartName="/ppt/slides/slide493.xml" ContentType="application/vnd.openxmlformats-officedocument.presentationml.slide+xml"/>
  <Override PartName="/ppt/slides/slide67.xml" ContentType="application/vnd.openxmlformats-officedocument.presentationml.slide+xml"/>
  <Override PartName="/ppt/slides/slide238.xml" ContentType="application/vnd.openxmlformats-officedocument.presentationml.slide+xml"/>
  <Override PartName="/ppt/slides/slide285.xml" ContentType="application/vnd.openxmlformats-officedocument.presentationml.slide+xml"/>
  <Override PartName="/ppt/slides/slide301.xml" ContentType="application/vnd.openxmlformats-officedocument.presentationml.slide+xml"/>
  <Override PartName="/ppt/slides/slide632.xml" ContentType="application/vnd.openxmlformats-officedocument.presentationml.slide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slides/slide140.xml" ContentType="application/vnd.openxmlformats-officedocument.presentationml.slide+xml"/>
  <Override PartName="/ppt/slides/slide424.xml" ContentType="application/vnd.openxmlformats-officedocument.presentationml.slide+xml"/>
  <Override PartName="/ppt/slides/slide471.xml" ContentType="application/vnd.openxmlformats-officedocument.presentationml.slide+xml"/>
  <Override PartName="/ppt/slides/slide569.xml" ContentType="application/vnd.openxmlformats-officedocument.presentationml.slide+xml"/>
  <Override PartName="/ppt/slides/slide708.xml" ContentType="application/vnd.openxmlformats-officedocument.presentationml.slide+xml"/>
  <Override PartName="/ppt/slides/slide216.xml" ContentType="application/vnd.openxmlformats-officedocument.presentationml.slide+xml"/>
  <Override PartName="/ppt/slides/slide263.xml" ContentType="application/vnd.openxmlformats-officedocument.presentationml.slide+xml"/>
  <Override PartName="/ppt/slides/slide402.xml" ContentType="application/vnd.openxmlformats-officedocument.presentationml.slide+xml"/>
  <Override PartName="/ppt/slides/slide547.xml" ContentType="application/vnd.openxmlformats-officedocument.presentationml.slide+xml"/>
  <Override PartName="/ppt/slides/slide594.xml" ContentType="application/vnd.openxmlformats-officedocument.presentationml.slide+xml"/>
  <Override PartName="/ppt/slides/slide610.xml" ContentType="application/vnd.openxmlformats-officedocument.presentationml.slide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slides/slide241.xml" ContentType="application/vnd.openxmlformats-officedocument.presentationml.slide+xml"/>
  <Override PartName="/ppt/slides/slide339.xml" ContentType="application/vnd.openxmlformats-officedocument.presentationml.slide+xml"/>
  <Override PartName="/ppt/slides/slide386.xml" ContentType="application/vnd.openxmlformats-officedocument.presentationml.slide+xml"/>
  <Override PartName="/ppt/slides/slide178.xml" ContentType="application/vnd.openxmlformats-officedocument.presentationml.slide+xml"/>
  <Override PartName="/ppt/slides/slide525.xml" ContentType="application/vnd.openxmlformats-officedocument.presentationml.slide+xml"/>
  <Override PartName="/ppt/slides/slide572.xml" ContentType="application/vnd.openxmlformats-officedocument.presentationml.slide+xml"/>
  <Override PartName="/ppt/slides/slide711.xml" ContentType="application/vnd.openxmlformats-officedocument.presentationml.slide+xml"/>
  <Override PartName="/ppt/slides/slide317.xml" ContentType="application/vnd.openxmlformats-officedocument.presentationml.slide+xml"/>
  <Override PartName="/ppt/slides/slide364.xml" ContentType="application/vnd.openxmlformats-officedocument.presentationml.slide+xml"/>
  <Override PartName="/ppt/slides/slide503.xml" ContentType="application/vnd.openxmlformats-officedocument.presentationml.slide+xml"/>
  <Override PartName="/ppt/slides/slide550.xml" ContentType="application/vnd.openxmlformats-officedocument.presentationml.slide+xml"/>
  <Override PartName="/ppt/slides/slide648.xml" ContentType="application/vnd.openxmlformats-officedocument.presentationml.slide+xml"/>
  <Override PartName="/ppt/slides/slide695.xml" ContentType="application/vnd.openxmlformats-officedocument.presentationml.slide+xml"/>
  <Override PartName="/ppt/slides/slide109.xml" ContentType="application/vnd.openxmlformats-officedocument.presentationml.slide+xml"/>
  <Override PartName="/ppt/slides/slide156.xml" ContentType="application/vnd.openxmlformats-officedocument.presentationml.slide+xml"/>
  <Override PartName="/ppt/slides/slide342.xml" ContentType="application/vnd.openxmlformats-officedocument.presentationml.slide+xml"/>
  <Override PartName="/ppt/slides/slide487.xml" ContentType="application/vnd.openxmlformats-officedocument.presentationml.slide+xml"/>
  <Override PartName="/ppt/slides/slide626.xml" ContentType="application/vnd.openxmlformats-officedocument.presentationml.slide+xml"/>
  <Override PartName="/ppt/slides/slide673.xml" ContentType="application/vnd.openxmlformats-officedocument.presentationml.slide+xml"/>
  <Override PartName="/ppt/slides/slide134.xml" ContentType="application/vnd.openxmlformats-officedocument.presentationml.slide+xml"/>
  <Override PartName="/ppt/slides/slide181.xml" ContentType="application/vnd.openxmlformats-officedocument.presentationml.slide+xml"/>
  <Override PartName="/ppt/slides/slide279.xml" ContentType="application/vnd.openxmlformats-officedocument.presentationml.slide+xml"/>
  <Override PartName="/ppt/slides/slide418.xml" ContentType="application/vnd.openxmlformats-officedocument.presentationml.slide+xml"/>
  <Override PartName="/ppt/slides/slide46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39.xml" ContentType="application/vnd.openxmlformats-officedocument.presentationml.slide+xml"/>
  <Override PartName="/ppt/slides/slide86.xml" ContentType="application/vnd.openxmlformats-officedocument.presentationml.slide+xml"/>
  <Override PartName="/ppt/slides/slide257.xml" ContentType="application/vnd.openxmlformats-officedocument.presentationml.slide+xml"/>
  <Override PartName="/ppt/slides/slide320.xml" ContentType="application/vnd.openxmlformats-officedocument.presentationml.slide+xml"/>
  <Override PartName="/ppt/slides/slide604.xml" ContentType="application/vnd.openxmlformats-officedocument.presentationml.slide+xml"/>
  <Override PartName="/ppt/slides/slide651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s/slide112.xml" ContentType="application/vnd.openxmlformats-officedocument.presentationml.slide+xml"/>
  <Override PartName="/ppt/slides/slide443.xml" ContentType="application/vnd.openxmlformats-officedocument.presentationml.slide+xml"/>
  <Override PartName="/ppt/slides/slide490.xml" ContentType="application/vnd.openxmlformats-officedocument.presentationml.slide+xml"/>
  <Override PartName="/ppt/slides/slide588.xml" ContentType="application/vnd.openxmlformats-officedocument.presentationml.slide+xml"/>
  <Override PartName="/ppt/slides/slide235.xml" ContentType="application/vnd.openxmlformats-officedocument.presentationml.slide+xml"/>
  <Override PartName="/ppt/slides/slide282.xml" ContentType="application/vnd.openxmlformats-officedocument.presentationml.slide+xml"/>
  <Override PartName="/ppt/slides/slide421.xml" ContentType="application/vnd.openxmlformats-officedocument.presentationml.slide+xml"/>
  <Override PartName="/ppt/slides/slide519.xml" ContentType="application/vnd.openxmlformats-officedocument.presentationml.slide+xml"/>
  <Override PartName="/ppt/slides/slide566.xml" ContentType="application/vnd.openxmlformats-officedocument.presentationml.slide+xml"/>
  <Override PartName="/ppt/slides/slide42.xml" ContentType="application/vnd.openxmlformats-officedocument.presentationml.slide+xml"/>
  <Override PartName="/ppt/slides/slide213.xml" ContentType="application/vnd.openxmlformats-officedocument.presentationml.slide+xml"/>
  <Override PartName="/ppt/slides/slide260.xml" ContentType="application/vnd.openxmlformats-officedocument.presentationml.slide+xml"/>
  <Override PartName="/ppt/slides/slide358.xml" ContentType="application/vnd.openxmlformats-officedocument.presentationml.slide+xml"/>
  <Override PartName="/ppt/slides/slide689.xml" ContentType="application/vnd.openxmlformats-officedocument.presentationml.slide+xml"/>
  <Override PartName="/ppt/slides/slide705.xml" ContentType="application/vnd.openxmlformats-officedocument.presentationml.slide+xml"/>
  <Override PartName="/ppt/slides/slide20.xml" ContentType="application/vnd.openxmlformats-officedocument.presentationml.slide+xml"/>
  <Override PartName="/ppt/slides/slide197.xml" ContentType="application/vnd.openxmlformats-officedocument.presentationml.slide+xml"/>
  <Override PartName="/ppt/slides/slide544.xml" ContentType="application/vnd.openxmlformats-officedocument.presentationml.slide+xml"/>
  <Override PartName="/ppt/slides/slide591.xml" ContentType="application/vnd.openxmlformats-officedocument.presentationml.slide+xml"/>
  <Override PartName="/ppt/slides/slide139.xml" ContentType="application/vnd.openxmlformats-officedocument.presentationml.slide+xml"/>
  <Override PartName="/ppt/slides/slide186.xml" ContentType="application/vnd.openxmlformats-officedocument.presentationml.slide+xml"/>
  <Override PartName="/ppt/slides/slide325.xml" ContentType="application/vnd.openxmlformats-officedocument.presentationml.slide+xml"/>
  <Override PartName="/ppt/slides/slide336.xml" ContentType="application/vnd.openxmlformats-officedocument.presentationml.slide+xml"/>
  <Override PartName="/ppt/slides/slide372.xml" ContentType="application/vnd.openxmlformats-officedocument.presentationml.slide+xml"/>
  <Override PartName="/ppt/slides/slide383.xml" ContentType="application/vnd.openxmlformats-officedocument.presentationml.slide+xml"/>
  <Override PartName="/ppt/slides/slide522.xml" ContentType="application/vnd.openxmlformats-officedocument.presentationml.slide+xml"/>
  <Override PartName="/ppt/slides/slide609.xml" ContentType="application/vnd.openxmlformats-officedocument.presentationml.slide+xml"/>
  <Override PartName="/ppt/slides/slide667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slides/slide314.xml" ContentType="application/vnd.openxmlformats-officedocument.presentationml.slide+xml"/>
  <Override PartName="/ppt/slides/slide361.xml" ContentType="application/vnd.openxmlformats-officedocument.presentationml.slide+xml"/>
  <Override PartName="/ppt/slides/slide448.xml" ContentType="application/vnd.openxmlformats-officedocument.presentationml.slide+xml"/>
  <Override PartName="/ppt/slides/slide459.xml" ContentType="application/vnd.openxmlformats-officedocument.presentationml.slide+xml"/>
  <Override PartName="/ppt/slides/slide495.xml" ContentType="application/vnd.openxmlformats-officedocument.presentationml.slide+xml"/>
  <Override PartName="/ppt/slides/slide511.xml" ContentType="application/vnd.openxmlformats-officedocument.presentationml.slide+xml"/>
  <Override PartName="/ppt/slides/slide645.xml" ContentType="application/vnd.openxmlformats-officedocument.presentationml.slide+xml"/>
  <Override PartName="/ppt/slides/slide656.xml" ContentType="application/vnd.openxmlformats-officedocument.presentationml.slide+xml"/>
  <Override PartName="/ppt/slides/slide692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106.xml" ContentType="application/vnd.openxmlformats-officedocument.presentationml.slide+xml"/>
  <Override PartName="/ppt/slides/slide153.xml" ContentType="application/vnd.openxmlformats-officedocument.presentationml.slide+xml"/>
  <Override PartName="/ppt/slides/slide287.xml" ContentType="application/vnd.openxmlformats-officedocument.presentationml.slide+xml"/>
  <Override PartName="/ppt/slides/slide298.xml" ContentType="application/vnd.openxmlformats-officedocument.presentationml.slide+xml"/>
  <Override PartName="/ppt/slides/slide303.xml" ContentType="application/vnd.openxmlformats-officedocument.presentationml.slide+xml"/>
  <Override PartName="/ppt/slides/slide350.xml" ContentType="application/vnd.openxmlformats-officedocument.presentationml.slide+xml"/>
  <Override PartName="/ppt/slides/slide437.xml" ContentType="application/vnd.openxmlformats-officedocument.presentationml.slide+xml"/>
  <Override PartName="/ppt/slides/slide484.xml" ContentType="application/vnd.openxmlformats-officedocument.presentationml.slide+xml"/>
  <Override PartName="/ppt/slides/slide500.xml" ContentType="application/vnd.openxmlformats-officedocument.presentationml.slide+xml"/>
  <Override PartName="/ppt/slides/slide634.xml" ContentType="application/vnd.openxmlformats-officedocument.presentationml.slide+xml"/>
  <Override PartName="/ppt/slides/slide681.xml" ContentType="application/vnd.openxmlformats-officedocument.presentationml.slide+xml"/>
  <Override PartName="/ppt/slides/slide58.xml" ContentType="application/vnd.openxmlformats-officedocument.presentationml.slide+xml"/>
  <Override PartName="/ppt/slides/slide229.xml" ContentType="application/vnd.openxmlformats-officedocument.presentationml.slide+xml"/>
  <Override PartName="/ppt/slides/slide276.xml" ContentType="application/vnd.openxmlformats-officedocument.presentationml.slide+xml"/>
  <Override PartName="/ppt/slides/slide623.xml" ContentType="application/vnd.openxmlformats-officedocument.presentationml.slide+xml"/>
  <Override PartName="/ppt/slides/slide670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31.xml" ContentType="application/vnd.openxmlformats-officedocument.presentationml.slide+xml"/>
  <Override PartName="/ppt/slides/slide399.xml" ContentType="application/vnd.openxmlformats-officedocument.presentationml.slide+xml"/>
  <Override PartName="/ppt/slides/slide415.xml" ContentType="application/vnd.openxmlformats-officedocument.presentationml.slide+xml"/>
  <Override PartName="/ppt/slides/slide462.xml" ContentType="application/vnd.openxmlformats-officedocument.presentationml.slide+xml"/>
  <Override PartName="/ppt/slides/slide601.xml" ContentType="application/vnd.openxmlformats-officedocument.presentationml.slide+xml"/>
  <Override PartName="/ppt/slides/slide207.xml" ContentType="application/vnd.openxmlformats-officedocument.presentationml.slide+xml"/>
  <Override PartName="/ppt/slides/slide254.xml" ContentType="application/vnd.openxmlformats-officedocument.presentationml.slide+xml"/>
  <Override PartName="/ppt/slides/slide440.xml" ContentType="application/vnd.openxmlformats-officedocument.presentationml.slide+xml"/>
  <Override PartName="/ppt/slides/slide538.xml" ContentType="application/vnd.openxmlformats-officedocument.presentationml.slide+xml"/>
  <Override PartName="/ppt/slides/slide585.xml" ContentType="application/vnd.openxmlformats-officedocument.presentationml.slide+xml"/>
  <Override PartName="/ppt/slides/slide14.xml" ContentType="application/vnd.openxmlformats-officedocument.presentationml.slide+xml"/>
  <Override PartName="/ppt/slides/slide61.xml" ContentType="application/vnd.openxmlformats-officedocument.presentationml.slide+xml"/>
  <Override PartName="/ppt/slides/slide232.xml" ContentType="application/vnd.openxmlformats-officedocument.presentationml.slide+xml"/>
  <Override PartName="/ppt/slides/slide377.xml" ContentType="application/vnd.openxmlformats-officedocument.presentationml.slide+xml"/>
  <Override PartName="/ppt/slides/slide516.xml" ContentType="application/vnd.openxmlformats-officedocument.presentationml.slide+xml"/>
  <Override PartName="/ppt/slides/slide56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69.xml" ContentType="application/vnd.openxmlformats-officedocument.presentationml.slide+xml"/>
  <Override PartName="/ppt/slides/slide308.xml" ContentType="application/vnd.openxmlformats-officedocument.presentationml.slide+xml"/>
  <Override PartName="/ppt/slides/slide355.xml" ContentType="application/vnd.openxmlformats-officedocument.presentationml.slide+xml"/>
  <Override PartName="/ppt/slides/slide702.xml" ContentType="application/vnd.openxmlformats-officedocument.presentationml.slide+xml"/>
  <Override PartName="/ppt/tableStyles.xml" ContentType="application/vnd.openxmlformats-officedocument.presentationml.tableStyles+xml"/>
  <Override PartName="/ppt/slides/slide147.xml" ContentType="application/vnd.openxmlformats-officedocument.presentationml.slide+xml"/>
  <Override PartName="/ppt/slides/slide194.xml" ContentType="application/vnd.openxmlformats-officedocument.presentationml.slide+xml"/>
  <Override PartName="/ppt/slides/slide210.xml" ContentType="application/vnd.openxmlformats-officedocument.presentationml.slide+xml"/>
  <Override PartName="/ppt/slides/slide541.xml" ContentType="application/vnd.openxmlformats-officedocument.presentationml.slide+xml"/>
  <Override PartName="/ppt/slides/slide639.xml" ContentType="application/vnd.openxmlformats-officedocument.presentationml.slide+xml"/>
  <Override PartName="/ppt/slides/slide686.xml" ContentType="application/vnd.openxmlformats-officedocument.presentationml.slide+xml"/>
  <Override PartName="/ppt/slides/slide99.xml" ContentType="application/vnd.openxmlformats-officedocument.presentationml.slide+xml"/>
  <Override PartName="/ppt/slides/slide333.xml" ContentType="application/vnd.openxmlformats-officedocument.presentationml.slide+xml"/>
  <Override PartName="/ppt/slides/slide380.xml" ContentType="application/vnd.openxmlformats-officedocument.presentationml.slide+xml"/>
  <Override PartName="/ppt/slides/slide478.xml" ContentType="application/vnd.openxmlformats-officedocument.presentationml.slide+xml"/>
  <Override PartName="/ppt/slides/slide617.xml" ContentType="application/vnd.openxmlformats-officedocument.presentationml.slide+xml"/>
  <Override PartName="/ppt/slides/slide664.xml" ContentType="application/vnd.openxmlformats-officedocument.presentationml.slide+xml"/>
  <Override PartName="/ppt/slides/slide77.xml" ContentType="application/vnd.openxmlformats-officedocument.presentationml.slide+xml"/>
  <Override PartName="/ppt/slides/slide125.xml" ContentType="application/vnd.openxmlformats-officedocument.presentationml.slide+xml"/>
  <Override PartName="/ppt/slides/slide172.xml" ContentType="application/vnd.openxmlformats-officedocument.presentationml.slide+xml"/>
  <Override PartName="/ppt/slides/slide409.xml" ContentType="application/vnd.openxmlformats-officedocument.presentationml.slide+xml"/>
  <Override PartName="/ppt/slides/slide456.xml" ContentType="application/vnd.openxmlformats-officedocument.presentationml.slide+xml"/>
  <Override PartName="/ppt/slides/slide5.xml" ContentType="application/vnd.openxmlformats-officedocument.presentationml.slide+xml"/>
  <Override PartName="/ppt/slides/slide103.xml" ContentType="application/vnd.openxmlformats-officedocument.presentationml.slide+xml"/>
  <Override PartName="/ppt/slides/slide150.xml" ContentType="application/vnd.openxmlformats-officedocument.presentationml.slide+xml"/>
  <Override PartName="/ppt/slides/slide248.xml" ContentType="application/vnd.openxmlformats-officedocument.presentationml.slide+xml"/>
  <Override PartName="/ppt/slides/slide295.xml" ContentType="application/vnd.openxmlformats-officedocument.presentationml.slide+xml"/>
  <Override PartName="/ppt/slides/slide311.xml" ContentType="application/vnd.openxmlformats-officedocument.presentationml.slide+xml"/>
  <Override PartName="/ppt/slides/slide579.xml" ContentType="application/vnd.openxmlformats-officedocument.presentationml.slide+xml"/>
  <Override PartName="/ppt/slides/slide64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55.xml" ContentType="application/vnd.openxmlformats-officedocument.presentationml.slide+xml"/>
  <Override PartName="/ppt/slides/slide434.xml" ContentType="application/vnd.openxmlformats-officedocument.presentationml.slide+xml"/>
  <Override PartName="/ppt/slides/slide481.xml" ContentType="application/vnd.openxmlformats-officedocument.presentationml.slide+xml"/>
  <Override PartName="/ppt/slides/slide620.xml" ContentType="application/vnd.openxmlformats-officedocument.presentationml.slide+xml"/>
  <Override PartName="/ppt/slides/slide33.xml" ContentType="application/vnd.openxmlformats-officedocument.presentationml.slide+xml"/>
  <Override PartName="/ppt/slides/slide80.xml" ContentType="application/vnd.openxmlformats-officedocument.presentationml.slide+xml"/>
  <Override PartName="/ppt/slides/slide226.xml" ContentType="application/vnd.openxmlformats-officedocument.presentationml.slide+xml"/>
  <Override PartName="/ppt/slides/slide273.xml" ContentType="application/vnd.openxmlformats-officedocument.presentationml.slide+xml"/>
  <Override PartName="/ppt/slides/slide412.xml" ContentType="application/vnd.openxmlformats-officedocument.presentationml.slide+xml"/>
  <Override PartName="/ppt/slides/slide557.xml" ContentType="application/vnd.openxmlformats-officedocument.presentationml.slide+xml"/>
  <Override PartName="/ppt/presentation.xml" ContentType="application/vnd.openxmlformats-officedocument.presentationml.presentation.main+xml"/>
  <Override PartName="/ppt/slides/slide204.xml" ContentType="application/vnd.openxmlformats-officedocument.presentationml.slide+xml"/>
  <Override PartName="/ppt/slides/slide251.xml" ContentType="application/vnd.openxmlformats-officedocument.presentationml.slide+xml"/>
  <Override PartName="/ppt/slides/slide349.xml" ContentType="application/vnd.openxmlformats-officedocument.presentationml.slide+xml"/>
  <Override PartName="/ppt/slides/slide396.xml" ContentType="application/vnd.openxmlformats-officedocument.presentationml.slide+xml"/>
  <Override PartName="/ppt/slides/slide535.xml" ContentType="application/vnd.openxmlformats-officedocument.presentationml.slide+xml"/>
  <Override PartName="/ppt/slides/slide58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8.xml" ContentType="application/vnd.openxmlformats-officedocument.presentationml.slide+xml"/>
  <Override PartName="/ppt/slides/slide327.xml" ContentType="application/vnd.openxmlformats-officedocument.presentationml.slide+xml"/>
  <Override PartName="/ppt/slides/slide374.xml" ContentType="application/vnd.openxmlformats-officedocument.presentationml.slide+xml"/>
  <Override PartName="/ppt/slides/slide119.xml" ContentType="application/vnd.openxmlformats-officedocument.presentationml.slide+xml"/>
  <Override PartName="/ppt/slides/slide166.xml" ContentType="application/vnd.openxmlformats-officedocument.presentationml.slide+xml"/>
  <Override PartName="/ppt/slides/slide513.xml" ContentType="application/vnd.openxmlformats-officedocument.presentationml.slide+xml"/>
  <Override PartName="/ppt/slides/slide560.xml" ContentType="application/vnd.openxmlformats-officedocument.presentationml.slide+xml"/>
  <Override PartName="/ppt/slides/slide658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305.xml" ContentType="application/vnd.openxmlformats-officedocument.presentationml.slide+xml"/>
  <Override PartName="/ppt/slides/slide352.xml" ContentType="application/vnd.openxmlformats-officedocument.presentationml.slide+xml"/>
  <Override PartName="/ppt/slides/slide497.xml" ContentType="application/vnd.openxmlformats-officedocument.presentationml.slide+xml"/>
  <Override PartName="/ppt/slides/slide636.xml" ContentType="application/vnd.openxmlformats-officedocument.presentationml.slide+xml"/>
  <Override PartName="/ppt/slides/slide683.xml" ContentType="application/vnd.openxmlformats-officedocument.presentationml.slide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s/slide144.xml" ContentType="application/vnd.openxmlformats-officedocument.presentationml.slide+xml"/>
  <Override PartName="/ppt/slides/slide191.xml" ContentType="application/vnd.openxmlformats-officedocument.presentationml.slide+xml"/>
  <Override PartName="/ppt/slides/slide289.xml" ContentType="application/vnd.openxmlformats-officedocument.presentationml.slide+xml"/>
  <Override PartName="/ppt/slides/slide330.xml" ContentType="application/vnd.openxmlformats-officedocument.presentationml.slide+xml"/>
  <Override PartName="/ppt/slides/slide428.xml" ContentType="application/vnd.openxmlformats-officedocument.presentationml.slide+xml"/>
  <Override PartName="/ppt/slides/slide475.xml" ContentType="application/vnd.openxmlformats-officedocument.presentationml.slide+xml"/>
  <Override PartName="/ppt/slides/slide122.xml" ContentType="application/vnd.openxmlformats-officedocument.presentationml.slide+xml"/>
  <Override PartName="/ppt/slides/slide267.xml" ContentType="application/vnd.openxmlformats-officedocument.presentationml.slide+xml"/>
  <Override PartName="/ppt/slides/slide598.xml" ContentType="application/vnd.openxmlformats-officedocument.presentationml.slide+xml"/>
  <Override PartName="/ppt/slides/slide614.xml" ContentType="application/vnd.openxmlformats-officedocument.presentationml.slide+xml"/>
  <Override PartName="/ppt/slides/slide661.xml" ContentType="application/vnd.openxmlformats-officedocument.presentationml.slide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s/slide406.xml" ContentType="application/vnd.openxmlformats-officedocument.presentationml.slide+xml"/>
  <Override PartName="/ppt/slides/slide453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52.xml" ContentType="application/vnd.openxmlformats-officedocument.presentationml.slide+xml"/>
  <Override PartName="/ppt/slides/slide100.xml" ContentType="application/vnd.openxmlformats-officedocument.presentationml.slide+xml"/>
  <Override PartName="/ppt/slides/slide245.xml" ContentType="application/vnd.openxmlformats-officedocument.presentationml.slide+xml"/>
  <Override PartName="/ppt/slides/slide292.xml" ContentType="application/vnd.openxmlformats-officedocument.presentationml.slide+xml"/>
  <Override PartName="/ppt/slides/slide431.xml" ContentType="application/vnd.openxmlformats-officedocument.presentationml.slide+xml"/>
  <Override PartName="/ppt/slides/slide529.xml" ContentType="application/vnd.openxmlformats-officedocument.presentationml.slide+xml"/>
  <Override PartName="/ppt/slides/slide576.xml" ContentType="application/vnd.openxmlformats-officedocument.presentationml.slide+xml"/>
  <Default Extension="wmf" ContentType="image/x-wmf"/>
  <Override PartName="/ppt/slides/slide223.xml" ContentType="application/vnd.openxmlformats-officedocument.presentationml.slide+xml"/>
  <Override PartName="/ppt/slides/slide270.xml" ContentType="application/vnd.openxmlformats-officedocument.presentationml.slide+xml"/>
  <Override PartName="/ppt/slides/slide368.xml" ContentType="application/vnd.openxmlformats-officedocument.presentationml.slide+xml"/>
  <Override PartName="/ppt/slides/slide507.xml" ContentType="application/vnd.openxmlformats-officedocument.presentationml.slide+xml"/>
  <Override PartName="/ppt/slides/slide554.xml" ContentType="application/vnd.openxmlformats-officedocument.presentationml.slide+xml"/>
  <Override PartName="/ppt/slides/slide699.xml" ContentType="application/vnd.openxmlformats-officedocument.presentationml.slide+xml"/>
  <Override PartName="/ppt/slides/slide30.xml" ContentType="application/vnd.openxmlformats-officedocument.presentationml.slide+xml"/>
  <Override PartName="/ppt/slides/slide346.xml" ContentType="application/vnd.openxmlformats-officedocument.presentationml.slide+xml"/>
  <Override PartName="/ppt/slides/slide393.xml" ContentType="application/vnd.openxmlformats-officedocument.presentationml.slide+xml"/>
  <Override PartName="/ppt/slides/slide677.xml" ContentType="application/vnd.openxmlformats-officedocument.presentationml.slide+xml"/>
  <Override PartName="/ppt/slides/slide138.xml" ContentType="application/vnd.openxmlformats-officedocument.presentationml.slide+xml"/>
  <Override PartName="/ppt/slides/slide185.xml" ContentType="application/vnd.openxmlformats-officedocument.presentationml.slide+xml"/>
  <Override PartName="/ppt/slides/slide201.xml" ContentType="application/vnd.openxmlformats-officedocument.presentationml.slide+xml"/>
  <Override PartName="/ppt/slides/slide469.xml" ContentType="application/vnd.openxmlformats-officedocument.presentationml.slide+xml"/>
  <Override PartName="/ppt/slides/slide532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24.xml" ContentType="application/vnd.openxmlformats-officedocument.presentationml.slide+xml"/>
  <Override PartName="/ppt/slides/slide371.xml" ContentType="application/vnd.openxmlformats-officedocument.presentationml.slide+xml"/>
  <Override PartName="/ppt/slides/slide510.xml" ContentType="application/vnd.openxmlformats-officedocument.presentationml.slide+xml"/>
  <Override PartName="/ppt/slides/slide608.xml" ContentType="application/vnd.openxmlformats-officedocument.presentationml.slide+xml"/>
  <Override PartName="/ppt/slides/slide655.xml" ContentType="application/vnd.openxmlformats-officedocument.presentationml.slide+xml"/>
  <Override PartName="/ppt/slides/slide68.xml" ContentType="application/vnd.openxmlformats-officedocument.presentationml.slide+xml"/>
  <Override PartName="/ppt/slides/slide116.xml" ContentType="application/vnd.openxmlformats-officedocument.presentationml.slide+xml"/>
  <Override PartName="/ppt/slides/slide163.xml" ContentType="application/vnd.openxmlformats-officedocument.presentationml.slide+xml"/>
  <Override PartName="/ppt/slides/slide302.xml" ContentType="application/vnd.openxmlformats-officedocument.presentationml.slide+xml"/>
  <Override PartName="/ppt/slides/slide447.xml" ContentType="application/vnd.openxmlformats-officedocument.presentationml.slide+xml"/>
  <Override PartName="/ppt/slides/slide494.xml" ContentType="application/vnd.openxmlformats-officedocument.presentationml.slide+xml"/>
  <Override PartName="/ppt/slides/slide141.xml" ContentType="application/vnd.openxmlformats-officedocument.presentationml.slide+xml"/>
  <Override PartName="/ppt/slides/slide239.xml" ContentType="application/vnd.openxmlformats-officedocument.presentationml.slide+xml"/>
  <Override PartName="/ppt/slides/slide286.xml" ContentType="application/vnd.openxmlformats-officedocument.presentationml.slide+xml"/>
  <Override PartName="/ppt/slides/slide425.xml" ContentType="application/vnd.openxmlformats-officedocument.presentationml.slide+xml"/>
  <Override PartName="/ppt/slides/slide472.xml" ContentType="application/vnd.openxmlformats-officedocument.presentationml.slide+xml"/>
  <Override PartName="/ppt/slides/slide633.xml" ContentType="application/vnd.openxmlformats-officedocument.presentationml.slide+xml"/>
  <Override PartName="/ppt/slides/slide680.xml" ContentType="application/vnd.openxmlformats-officedocument.presentationml.slide+xml"/>
  <Override PartName="/ppt/slides/slide46.xml" ContentType="application/vnd.openxmlformats-officedocument.presentationml.slide+xml"/>
  <Override PartName="/ppt/slides/slide93.xml" ContentType="application/vnd.openxmlformats-officedocument.presentationml.slide+xml"/>
  <Override PartName="/ppt/slides/slide217.xml" ContentType="application/vnd.openxmlformats-officedocument.presentationml.slide+xml"/>
  <Override PartName="/ppt/slides/slide264.xml" ContentType="application/vnd.openxmlformats-officedocument.presentationml.slide+xml"/>
  <Override PartName="/ppt/slides/slide611.xml" ContentType="application/vnd.openxmlformats-officedocument.presentationml.slide+xml"/>
  <Override PartName="/ppt/slides/slide709.xml" ContentType="application/vnd.openxmlformats-officedocument.presentationml.slide+xml"/>
  <Override PartName="/ppt/slides/slide24.xml" ContentType="application/vnd.openxmlformats-officedocument.presentationml.slide+xml"/>
  <Override PartName="/ppt/slides/slide71.xml" ContentType="application/vnd.openxmlformats-officedocument.presentationml.slide+xml"/>
  <Override PartName="/ppt/slides/slide403.xml" ContentType="application/vnd.openxmlformats-officedocument.presentationml.slide+xml"/>
  <Override PartName="/ppt/slides/slide450.xml" ContentType="application/vnd.openxmlformats-officedocument.presentationml.slide+xml"/>
  <Override PartName="/ppt/slides/slide548.xml" ContentType="application/vnd.openxmlformats-officedocument.presentationml.slide+xml"/>
  <Override PartName="/ppt/slides/slide595.xml" ContentType="application/vnd.openxmlformats-officedocument.presentationml.slide+xml"/>
  <Override PartName="/ppt/slides/slide242.xml" ContentType="application/vnd.openxmlformats-officedocument.presentationml.slide+xml"/>
  <Override PartName="/ppt/slides/slide387.xml" ContentType="application/vnd.openxmlformats-officedocument.presentationml.slide+xml"/>
  <Override PartName="/ppt/slides/slide526.xml" ContentType="application/vnd.openxmlformats-officedocument.presentationml.slide+xml"/>
  <Override PartName="/ppt/slides/slide573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79.xml" ContentType="application/vnd.openxmlformats-officedocument.presentationml.slide+xml"/>
  <Override PartName="/ppt/slides/slide318.xml" ContentType="application/vnd.openxmlformats-officedocument.presentationml.slide+xml"/>
  <Override PartName="/ppt/slides/slide365.xml" ContentType="application/vnd.openxmlformats-officedocument.presentationml.slide+xml"/>
  <Override PartName="/ppt/slides/slide649.xml" ContentType="application/vnd.openxmlformats-officedocument.presentationml.slide+xml"/>
  <Override PartName="/ppt/slides/slide696.xml" ContentType="application/vnd.openxmlformats-officedocument.presentationml.slide+xml"/>
  <Override PartName="/ppt/slides/slide712.xml" ContentType="application/vnd.openxmlformats-officedocument.presentationml.slide+xml"/>
  <Override PartName="/ppt/slides/slide157.xml" ContentType="application/vnd.openxmlformats-officedocument.presentationml.slide+xml"/>
  <Override PartName="/ppt/slides/slide220.xml" ContentType="application/vnd.openxmlformats-officedocument.presentationml.slide+xml"/>
  <Override PartName="/ppt/slides/slide488.xml" ContentType="application/vnd.openxmlformats-officedocument.presentationml.slide+xml"/>
  <Override PartName="/ppt/slides/slide504.xml" ContentType="application/vnd.openxmlformats-officedocument.presentationml.slide+xml"/>
  <Override PartName="/ppt/slides/slide551.xml" ContentType="application/vnd.openxmlformats-officedocument.presentationml.slide+xml"/>
  <Override PartName="/ppt/slides/slide343.xml" ContentType="application/vnd.openxmlformats-officedocument.presentationml.slide+xml"/>
  <Override PartName="/ppt/slides/slide390.xml" ContentType="application/vnd.openxmlformats-officedocument.presentationml.slide+xml"/>
  <Override PartName="/ppt/slides/slide627.xml" ContentType="application/vnd.openxmlformats-officedocument.presentationml.slide+xml"/>
  <Override PartName="/ppt/slides/slide674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7.xml" ContentType="application/vnd.openxmlformats-officedocument.presentationml.slide+xml"/>
  <Override PartName="/ppt/slides/slide135.xml" ContentType="application/vnd.openxmlformats-officedocument.presentationml.slide+xml"/>
  <Override PartName="/ppt/slides/slide182.xml" ContentType="application/vnd.openxmlformats-officedocument.presentationml.slide+xml"/>
  <Override PartName="/ppt/slides/slide321.xml" ContentType="application/vnd.openxmlformats-officedocument.presentationml.slide+xml"/>
  <Override PartName="/ppt/slides/slide419.xml" ContentType="application/vnd.openxmlformats-officedocument.presentationml.slide+xml"/>
  <Override PartName="/ppt/slides/slide466.xml" ContentType="application/vnd.openxmlformats-officedocument.presentationml.slide+xml"/>
  <Override PartName="/ppt/slides/slide605.xml" ContentType="application/vnd.openxmlformats-officedocument.presentationml.slide+xml"/>
  <Override PartName="/ppt/slides/slide652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258.xml" ContentType="application/vnd.openxmlformats-officedocument.presentationml.slide+xml"/>
  <Override PartName="/ppt/slides/slide444.xml" ContentType="application/vnd.openxmlformats-officedocument.presentationml.slide+xml"/>
  <Override PartName="/ppt/slides/slide491.xml" ContentType="application/vnd.openxmlformats-officedocument.presentationml.slide+xml"/>
  <Override PartName="/ppt/slides/slide589.xml" ContentType="application/vnd.openxmlformats-officedocument.presentationml.slide+xml"/>
  <Override PartName="/ppt/slides/slide18.xml" ContentType="application/vnd.openxmlformats-officedocument.presentationml.slide+xml"/>
  <Override PartName="/ppt/slides/slide65.xml" ContentType="application/vnd.openxmlformats-officedocument.presentationml.slide+xml"/>
  <Override PartName="/ppt/slides/slide236.xml" ContentType="application/vnd.openxmlformats-officedocument.presentationml.slide+xml"/>
  <Override PartName="/ppt/slides/slide283.xml" ContentType="application/vnd.openxmlformats-officedocument.presentationml.slide+xml"/>
  <Override PartName="/ppt/slides/slide630.xml" ContentType="application/vnd.openxmlformats-officedocument.presentationml.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slides/slide422.xml" ContentType="application/vnd.openxmlformats-officedocument.presentationml.slide+xml"/>
  <Override PartName="/ppt/slides/slide567.xml" ContentType="application/vnd.openxmlformats-officedocument.presentationml.slide+xml"/>
  <Override PartName="/ppt/slides/slide706.xml" ContentType="application/vnd.openxmlformats-officedocument.presentationml.slide+xml"/>
  <Override PartName="/ppt/theme/theme1.xml" ContentType="application/vnd.openxmlformats-officedocument.theme+xml"/>
  <Override PartName="/ppt/slides/slide214.xml" ContentType="application/vnd.openxmlformats-officedocument.presentationml.slide+xml"/>
  <Override PartName="/ppt/slides/slide261.xml" ContentType="application/vnd.openxmlformats-officedocument.presentationml.slide+xml"/>
  <Override PartName="/ppt/slides/slide359.xml" ContentType="application/vnd.openxmlformats-officedocument.presentationml.slide+xml"/>
  <Override PartName="/ppt/slides/slide400.xml" ContentType="application/vnd.openxmlformats-officedocument.presentationml.slide+xml"/>
  <Override PartName="/ppt/slides/slide545.xml" ContentType="application/vnd.openxmlformats-officedocument.presentationml.slide+xml"/>
  <Override PartName="/ppt/slides/slide592.xml" ContentType="application/vnd.openxmlformats-officedocument.presentationml.slide+xml"/>
  <Override PartName="/ppt/slides/slide21.xml" ContentType="application/vnd.openxmlformats-officedocument.presentationml.slide+xml"/>
  <Override PartName="/ppt/slides/slide198.xml" ContentType="application/vnd.openxmlformats-officedocument.presentationml.slide+xml"/>
  <Override PartName="/ppt/slides/slide337.xml" ContentType="application/vnd.openxmlformats-officedocument.presentationml.slide+xml"/>
  <Override PartName="/ppt/slides/slide384.xml" ContentType="application/vnd.openxmlformats-officedocument.presentationml.slide+xml"/>
  <Override PartName="/ppt/slides/slide668.xml" ContentType="application/vnd.openxmlformats-officedocument.presentationml.slide+xml"/>
  <Override PartName="/ppt/slides/slide129.xml" ContentType="application/vnd.openxmlformats-officedocument.presentationml.slide+xml"/>
  <Override PartName="/ppt/slides/slide176.xml" ContentType="application/vnd.openxmlformats-officedocument.presentationml.slide+xml"/>
  <Override PartName="/ppt/slides/slide523.xml" ContentType="application/vnd.openxmlformats-officedocument.presentationml.slide+xml"/>
  <Override PartName="/ppt/slides/slide570.xml" ContentType="application/vnd.openxmlformats-officedocument.presentationml.slide+xml"/>
  <Override PartName="/ppt/slides/slide299.xml" ContentType="application/vnd.openxmlformats-officedocument.presentationml.slide+xml"/>
  <Override PartName="/ppt/slides/slide315.xml" ContentType="application/vnd.openxmlformats-officedocument.presentationml.slide+xml"/>
  <Override PartName="/ppt/slides/slide362.xml" ContentType="application/vnd.openxmlformats-officedocument.presentationml.slide+xml"/>
  <Override PartName="/ppt/slides/slide501.xml" ContentType="application/vnd.openxmlformats-officedocument.presentationml.slide+xml"/>
  <Override PartName="/ppt/slides/slide646.xml" ContentType="application/vnd.openxmlformats-officedocument.presentationml.slide+xml"/>
  <Override PartName="/ppt/slides/slide693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54.xml" ContentType="application/vnd.openxmlformats-officedocument.presentationml.slide+xml"/>
  <Override PartName="/ppt/slides/slide340.xml" ContentType="application/vnd.openxmlformats-officedocument.presentationml.slide+xml"/>
  <Override PartName="/ppt/slides/slide438.xml" ContentType="application/vnd.openxmlformats-officedocument.presentationml.slide+xml"/>
  <Override PartName="/ppt/slides/slide485.xml" ContentType="application/vnd.openxmlformats-officedocument.presentationml.slide+xml"/>
  <Override PartName="/ppt/slides/slide624.xml" ContentType="application/vnd.openxmlformats-officedocument.presentationml.slide+xml"/>
  <Override PartName="/ppt/slides/slide671.xml" ContentType="application/vnd.openxmlformats-officedocument.presentationml.slide+xml"/>
  <Override PartName="/ppt/viewProps.xml" ContentType="application/vnd.openxmlformats-officedocument.presentationml.viewProps+xml"/>
  <Override PartName="/ppt/slides/slide132.xml" ContentType="application/vnd.openxmlformats-officedocument.presentationml.slide+xml"/>
  <Override PartName="/ppt/slides/slide277.xml" ContentType="application/vnd.openxmlformats-officedocument.presentationml.slide+xml"/>
  <Override PartName="/ppt/slides/slide416.xml" ContentType="application/vnd.openxmlformats-officedocument.presentationml.slide+xml"/>
  <Override PartName="/ppt/slides/slide46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37.xml" ContentType="application/vnd.openxmlformats-officedocument.presentationml.slide+xml"/>
  <Override PartName="/ppt/slides/slide84.xml" ContentType="application/vnd.openxmlformats-officedocument.presentationml.slide+xml"/>
  <Override PartName="/ppt/slides/slide208.xml" ContentType="application/vnd.openxmlformats-officedocument.presentationml.slide+xml"/>
  <Override PartName="/ppt/slides/slide255.xml" ContentType="application/vnd.openxmlformats-officedocument.presentationml.slide+xml"/>
  <Override PartName="/ppt/slides/slide539.xml" ContentType="application/vnd.openxmlformats-officedocument.presentationml.slide+xml"/>
  <Override PartName="/ppt/slides/slide586.xml" ContentType="application/vnd.openxmlformats-officedocument.presentationml.slide+xml"/>
  <Override PartName="/ppt/slides/slide602.xml" ContentType="application/vnd.openxmlformats-officedocument.presentationml.slide+xml"/>
  <Override PartName="/ppt/presProps.xml" ContentType="application/vnd.openxmlformats-officedocument.presentationml.presProps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s/slide378.xml" ContentType="application/vnd.openxmlformats-officedocument.presentationml.slide+xml"/>
  <Override PartName="/ppt/slides/slide441.xml" ContentType="application/vnd.openxmlformats-officedocument.presentationml.slide+xml"/>
  <Override PartName="/ppt/slides/slide233.xml" ContentType="application/vnd.openxmlformats-officedocument.presentationml.slide+xml"/>
  <Override PartName="/ppt/slides/slide280.xml" ContentType="application/vnd.openxmlformats-officedocument.presentationml.slide+xml"/>
  <Override PartName="/ppt/slides/slide517.xml" ContentType="application/vnd.openxmlformats-officedocument.presentationml.slide+xml"/>
  <Override PartName="/ppt/slides/slide564.xml" ContentType="application/vnd.openxmlformats-officedocument.presentationml.slide+xml"/>
  <Override PartName="/ppt/slides/slide40.xml" ContentType="application/vnd.openxmlformats-officedocument.presentationml.slide+xml"/>
  <Override PartName="/ppt/slides/slide211.xml" ContentType="application/vnd.openxmlformats-officedocument.presentationml.slide+xml"/>
  <Override PartName="/ppt/slides/slide309.xml" ContentType="application/vnd.openxmlformats-officedocument.presentationml.slide+xml"/>
  <Override PartName="/ppt/slides/slide356.xml" ContentType="application/vnd.openxmlformats-officedocument.presentationml.slide+xml"/>
  <Override PartName="/ppt/slides/slide687.xml" ContentType="application/vnd.openxmlformats-officedocument.presentationml.slide+xml"/>
  <Override PartName="/ppt/slides/slide703.xml" ContentType="application/vnd.openxmlformats-officedocument.presentationml.slide+xml"/>
  <Override PartName="/ppt/slides/slide148.xml" ContentType="application/vnd.openxmlformats-officedocument.presentationml.slide+xml"/>
  <Override PartName="/ppt/slides/slide195.xml" ContentType="application/vnd.openxmlformats-officedocument.presentationml.slide+xml"/>
  <Override PartName="/ppt/slides/slide479.xml" ContentType="application/vnd.openxmlformats-officedocument.presentationml.slide+xml"/>
  <Override PartName="/ppt/slides/slide542.xml" ContentType="application/vnd.openxmlformats-officedocument.presentationml.slide+xml"/>
  <Override PartName="/ppt/slides/slide126.xml" ContentType="application/vnd.openxmlformats-officedocument.presentationml.slide+xml"/>
  <Override PartName="/ppt/slides/slide173.xml" ContentType="application/vnd.openxmlformats-officedocument.presentationml.slide+xml"/>
  <Override PartName="/ppt/slides/slide334.xml" ContentType="application/vnd.openxmlformats-officedocument.presentationml.slide+xml"/>
  <Override PartName="/ppt/slides/slide381.xml" ContentType="application/vnd.openxmlformats-officedocument.presentationml.slide+xml"/>
  <Override PartName="/ppt/slides/slide520.xml" ContentType="application/vnd.openxmlformats-officedocument.presentationml.slide+xml"/>
  <Override PartName="/ppt/slides/slide618.xml" ContentType="application/vnd.openxmlformats-officedocument.presentationml.slide+xml"/>
  <Override PartName="/ppt/slides/slide665.xml" ContentType="application/vnd.openxmlformats-officedocument.presentationml.slide+xml"/>
  <Override PartName="/ppt/slides/slide78.xml" ContentType="application/vnd.openxmlformats-officedocument.presentationml.slide+xml"/>
  <Override PartName="/ppt/slides/slide312.xml" ContentType="application/vnd.openxmlformats-officedocument.presentationml.slide+xml"/>
  <Override PartName="/ppt/slides/slide457.xml" ContentType="application/vnd.openxmlformats-officedocument.presentationml.slide+xml"/>
  <Override PartName="/ppt/slides/slide643.xml" ContentType="application/vnd.openxmlformats-officedocument.presentationml.slide+xml"/>
  <Override PartName="/ppt/slides/slide690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104.xml" ContentType="application/vnd.openxmlformats-officedocument.presentationml.slide+xml"/>
  <Override PartName="/ppt/slides/slide151.xml" ContentType="application/vnd.openxmlformats-officedocument.presentationml.slide+xml"/>
  <Override PartName="/ppt/slides/slide249.xml" ContentType="application/vnd.openxmlformats-officedocument.presentationml.slide+xml"/>
  <Override PartName="/ppt/slides/slide296.xml" ContentType="application/vnd.openxmlformats-officedocument.presentationml.slide+xml"/>
  <Override PartName="/ppt/slides/slide435.xml" ContentType="application/vnd.openxmlformats-officedocument.presentationml.slide+xml"/>
  <Override PartName="/ppt/slides/slide482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27.xml" ContentType="application/vnd.openxmlformats-officedocument.presentationml.slide+xml"/>
  <Override PartName="/ppt/slides/slide274.xml" ContentType="application/vnd.openxmlformats-officedocument.presentationml.slide+xml"/>
  <Override PartName="/ppt/slides/slide558.xml" ContentType="application/vnd.openxmlformats-officedocument.presentationml.slide+xml"/>
  <Override PartName="/ppt/slides/slide621.xml" ContentType="application/vnd.openxmlformats-officedocument.presentationml.slide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slides/slide397.xml" ContentType="application/vnd.openxmlformats-officedocument.presentationml.slide+xml"/>
  <Override PartName="/ppt/slides/slide413.xml" ContentType="application/vnd.openxmlformats-officedocument.presentationml.slide+xml"/>
  <Override PartName="/ppt/slides/slide460.xml" ContentType="application/vnd.openxmlformats-officedocument.presentationml.slide+xml"/>
  <Default Extension="rels" ContentType="application/vnd.openxmlformats-package.relationships+xml"/>
  <Override PartName="/ppt/slides/slide189.xml" ContentType="application/vnd.openxmlformats-officedocument.presentationml.slide+xml"/>
  <Override PartName="/ppt/slides/slide205.xml" ContentType="application/vnd.openxmlformats-officedocument.presentationml.slide+xml"/>
  <Override PartName="/ppt/slides/slide252.xml" ContentType="application/vnd.openxmlformats-officedocument.presentationml.slide+xml"/>
  <Override PartName="/ppt/slides/slide536.xml" ContentType="application/vnd.openxmlformats-officedocument.presentationml.slide+xml"/>
  <Override PartName="/ppt/slides/slide583.xml" ContentType="application/vnd.openxmlformats-officedocument.presentationml.slide+xml"/>
  <Override PartName="/ppt/slides/slide12.xml" ContentType="application/vnd.openxmlformats-officedocument.presentationml.slide+xml"/>
  <Override PartName="/ppt/slides/slide230.xml" ContentType="application/vnd.openxmlformats-officedocument.presentationml.slide+xml"/>
  <Override PartName="/ppt/slides/slide328.xml" ContentType="application/vnd.openxmlformats-officedocument.presentationml.slide+xml"/>
  <Override PartName="/ppt/slides/slide375.xml" ContentType="application/vnd.openxmlformats-officedocument.presentationml.slide+xml"/>
  <Override PartName="/ppt/slides/slide514.xml" ContentType="application/vnd.openxmlformats-officedocument.presentationml.slide+xml"/>
  <Override PartName="/ppt/slides/slide561.xml" ContentType="application/vnd.openxmlformats-officedocument.presentationml.slide+xml"/>
  <Override PartName="/ppt/slides/slide65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67.xml" ContentType="application/vnd.openxmlformats-officedocument.presentationml.slide+xml"/>
  <Override PartName="/ppt/slides/slide306.xml" ContentType="application/vnd.openxmlformats-officedocument.presentationml.slide+xml"/>
  <Override PartName="/ppt/slides/slide353.xml" ContentType="application/vnd.openxmlformats-officedocument.presentationml.slide+xml"/>
  <Override PartName="/ppt/slides/slide498.xml" ContentType="application/vnd.openxmlformats-officedocument.presentationml.slide+xml"/>
  <Override PartName="/ppt/slides/slide700.xml" ContentType="application/vnd.openxmlformats-officedocument.presentationml.slide+xml"/>
  <Override PartName="/ppt/slides/slide145.xml" ContentType="application/vnd.openxmlformats-officedocument.presentationml.slide+xml"/>
  <Override PartName="/ppt/slides/slide192.xml" ContentType="application/vnd.openxmlformats-officedocument.presentationml.slide+xml"/>
  <Override PartName="/ppt/slides/slide637.xml" ContentType="application/vnd.openxmlformats-officedocument.presentationml.slide+xml"/>
  <Override PartName="/ppt/slides/slide684.xml" ContentType="application/vnd.openxmlformats-officedocument.presentationml.slide+xml"/>
  <Override PartName="/ppt/slides/slide97.xml" ContentType="application/vnd.openxmlformats-officedocument.presentationml.slide+xml"/>
  <Override PartName="/ppt/slides/slide331.xml" ContentType="application/vnd.openxmlformats-officedocument.presentationml.slide+xml"/>
  <Override PartName="/ppt/slides/slide429.xml" ContentType="application/vnd.openxmlformats-officedocument.presentationml.slide+xml"/>
  <Override PartName="/ppt/slides/slide476.xml" ContentType="application/vnd.openxmlformats-officedocument.presentationml.slide+xml"/>
  <Override PartName="/ppt/slides/slide615.xml" ContentType="application/vnd.openxmlformats-officedocument.presentationml.slide+xml"/>
  <Override PartName="/ppt/slides/slide662.xml" ContentType="application/vnd.openxmlformats-officedocument.presentationml.slide+xml"/>
  <Override PartName="/ppt/slides/slide28.xml" ContentType="application/vnd.openxmlformats-officedocument.presentationml.slide+xml"/>
  <Override PartName="/ppt/slides/slide75.xml" ContentType="application/vnd.openxmlformats-officedocument.presentationml.slide+xml"/>
  <Override PartName="/ppt/slides/slide123.xml" ContentType="application/vnd.openxmlformats-officedocument.presentationml.slide+xml"/>
  <Override PartName="/ppt/slides/slide170.xml" ContentType="application/vnd.openxmlformats-officedocument.presentationml.slide+xml"/>
  <Override PartName="/ppt/slides/slide268.xml" ContentType="application/vnd.openxmlformats-officedocument.presentationml.slide+xml"/>
  <Override PartName="/ppt/slides/slide407.xml" ContentType="application/vnd.openxmlformats-officedocument.presentationml.slide+xml"/>
  <Override PartName="/ppt/slides/slide454.xml" ContentType="application/vnd.openxmlformats-officedocument.presentationml.slide+xml"/>
  <Override PartName="/ppt/slides/slide599.xml" ContentType="application/vnd.openxmlformats-officedocument.presentationml.slide+xml"/>
  <Override PartName="/ppt/slides/slide3.xml" ContentType="application/vnd.openxmlformats-officedocument.presentationml.slide+xml"/>
  <Override PartName="/ppt/slides/slide101.xml" ContentType="application/vnd.openxmlformats-officedocument.presentationml.slide+xml"/>
  <Override PartName="/ppt/slides/slide246.xml" ContentType="application/vnd.openxmlformats-officedocument.presentationml.slide+xml"/>
  <Override PartName="/ppt/slides/slide293.xml" ContentType="application/vnd.openxmlformats-officedocument.presentationml.slide+xml"/>
  <Override PartName="/ppt/slides/slide577.xml" ContentType="application/vnd.openxmlformats-officedocument.presentationml.slide+xml"/>
  <Override PartName="/ppt/slides/slide64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53.xml" ContentType="application/vnd.openxmlformats-officedocument.presentationml.slide+xml"/>
  <Override PartName="/ppt/slides/slide369.xml" ContentType="application/vnd.openxmlformats-officedocument.presentationml.slide+xml"/>
  <Override PartName="/ppt/slides/slide432.xml" ContentType="application/vnd.openxmlformats-officedocument.presentationml.slide+xml"/>
  <Default Extension="jpeg" ContentType="image/jpeg"/>
  <Override PartName="/ppt/slides/slide31.xml" ContentType="application/vnd.openxmlformats-officedocument.presentationml.slide+xml"/>
  <Override PartName="/ppt/slides/slide224.xml" ContentType="application/vnd.openxmlformats-officedocument.presentationml.slide+xml"/>
  <Override PartName="/ppt/slides/slide271.xml" ContentType="application/vnd.openxmlformats-officedocument.presentationml.slide+xml"/>
  <Override PartName="/ppt/slides/slide410.xml" ContentType="application/vnd.openxmlformats-officedocument.presentationml.slide+xml"/>
  <Override PartName="/ppt/slides/slide508.xml" ContentType="application/vnd.openxmlformats-officedocument.presentationml.slide+xml"/>
  <Override PartName="/ppt/slides/slide555.xml" ContentType="application/vnd.openxmlformats-officedocument.presentationml.slide+xml"/>
  <Override PartName="/ppt/slides/slide202.xml" ContentType="application/vnd.openxmlformats-officedocument.presentationml.slide+xml"/>
  <Override PartName="/ppt/slides/slide347.xml" ContentType="application/vnd.openxmlformats-officedocument.presentationml.slide+xml"/>
  <Override PartName="/ppt/slides/slide394.xml" ContentType="application/vnd.openxmlformats-officedocument.presentationml.slide+xml"/>
  <Override PartName="/ppt/slides/slide533.xml" ContentType="application/vnd.openxmlformats-officedocument.presentationml.slide+xml"/>
  <Override PartName="/ppt/slides/slide580.xml" ContentType="application/vnd.openxmlformats-officedocument.presentationml.slide+xml"/>
  <Override PartName="/ppt/slides/slide678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6"/>
  </p:notesMasterIdLst>
  <p:sldIdLst>
    <p:sldId id="605" r:id="rId2"/>
    <p:sldId id="666" r:id="rId3"/>
    <p:sldId id="680" r:id="rId4"/>
    <p:sldId id="681" r:id="rId5"/>
    <p:sldId id="682" r:id="rId6"/>
    <p:sldId id="683" r:id="rId7"/>
    <p:sldId id="256" r:id="rId8"/>
    <p:sldId id="258" r:id="rId9"/>
    <p:sldId id="259" r:id="rId10"/>
    <p:sldId id="684" r:id="rId11"/>
    <p:sldId id="685" r:id="rId12"/>
    <p:sldId id="686" r:id="rId13"/>
    <p:sldId id="689" r:id="rId14"/>
    <p:sldId id="690" r:id="rId15"/>
    <p:sldId id="691" r:id="rId16"/>
    <p:sldId id="692" r:id="rId17"/>
    <p:sldId id="693" r:id="rId18"/>
    <p:sldId id="694" r:id="rId19"/>
    <p:sldId id="695" r:id="rId20"/>
    <p:sldId id="696" r:id="rId21"/>
    <p:sldId id="262" r:id="rId22"/>
    <p:sldId id="697" r:id="rId23"/>
    <p:sldId id="698" r:id="rId24"/>
    <p:sldId id="721" r:id="rId25"/>
    <p:sldId id="700" r:id="rId26"/>
    <p:sldId id="260" r:id="rId27"/>
    <p:sldId id="702" r:id="rId28"/>
    <p:sldId id="1078" r:id="rId29"/>
    <p:sldId id="1079" r:id="rId30"/>
    <p:sldId id="265" r:id="rId31"/>
    <p:sldId id="266" r:id="rId32"/>
    <p:sldId id="267" r:id="rId33"/>
    <p:sldId id="533" r:id="rId34"/>
    <p:sldId id="534" r:id="rId35"/>
    <p:sldId id="707" r:id="rId36"/>
    <p:sldId id="725" r:id="rId37"/>
    <p:sldId id="861" r:id="rId38"/>
    <p:sldId id="726" r:id="rId39"/>
    <p:sldId id="727" r:id="rId40"/>
    <p:sldId id="270" r:id="rId41"/>
    <p:sldId id="728" r:id="rId42"/>
    <p:sldId id="643" r:id="rId43"/>
    <p:sldId id="632" r:id="rId44"/>
    <p:sldId id="271" r:id="rId45"/>
    <p:sldId id="272" r:id="rId46"/>
    <p:sldId id="274" r:id="rId47"/>
    <p:sldId id="275" r:id="rId48"/>
    <p:sldId id="923" r:id="rId49"/>
    <p:sldId id="924" r:id="rId50"/>
    <p:sldId id="273" r:id="rId51"/>
    <p:sldId id="730" r:id="rId52"/>
    <p:sldId id="276" r:id="rId53"/>
    <p:sldId id="277" r:id="rId54"/>
    <p:sldId id="859" r:id="rId55"/>
    <p:sldId id="278" r:id="rId56"/>
    <p:sldId id="279" r:id="rId57"/>
    <p:sldId id="731" r:id="rId58"/>
    <p:sldId id="732" r:id="rId59"/>
    <p:sldId id="280" r:id="rId60"/>
    <p:sldId id="733" r:id="rId61"/>
    <p:sldId id="281" r:id="rId62"/>
    <p:sldId id="614" r:id="rId63"/>
    <p:sldId id="734" r:id="rId64"/>
    <p:sldId id="735" r:id="rId65"/>
    <p:sldId id="635" r:id="rId66"/>
    <p:sldId id="913" r:id="rId67"/>
    <p:sldId id="738" r:id="rId68"/>
    <p:sldId id="739" r:id="rId69"/>
    <p:sldId id="925" r:id="rId70"/>
    <p:sldId id="740" r:id="rId71"/>
    <p:sldId id="282" r:id="rId72"/>
    <p:sldId id="284" r:id="rId73"/>
    <p:sldId id="1080" r:id="rId74"/>
    <p:sldId id="741" r:id="rId75"/>
    <p:sldId id="283" r:id="rId76"/>
    <p:sldId id="285" r:id="rId77"/>
    <p:sldId id="286" r:id="rId78"/>
    <p:sldId id="742" r:id="rId79"/>
    <p:sldId id="743" r:id="rId80"/>
    <p:sldId id="288" r:id="rId81"/>
    <p:sldId id="664" r:id="rId82"/>
    <p:sldId id="287" r:id="rId83"/>
    <p:sldId id="745" r:id="rId84"/>
    <p:sldId id="524" r:id="rId85"/>
    <p:sldId id="746" r:id="rId86"/>
    <p:sldId id="747" r:id="rId87"/>
    <p:sldId id="748" r:id="rId88"/>
    <p:sldId id="749" r:id="rId89"/>
    <p:sldId id="750" r:id="rId90"/>
    <p:sldId id="926" r:id="rId91"/>
    <p:sldId id="1150" r:id="rId92"/>
    <p:sldId id="289" r:id="rId93"/>
    <p:sldId id="290" r:id="rId94"/>
    <p:sldId id="751" r:id="rId95"/>
    <p:sldId id="521" r:id="rId96"/>
    <p:sldId id="292" r:id="rId97"/>
    <p:sldId id="291" r:id="rId98"/>
    <p:sldId id="293" r:id="rId99"/>
    <p:sldId id="755" r:id="rId100"/>
    <p:sldId id="656" r:id="rId101"/>
    <p:sldId id="754" r:id="rId102"/>
    <p:sldId id="756" r:id="rId103"/>
    <p:sldId id="757" r:id="rId104"/>
    <p:sldId id="758" r:id="rId105"/>
    <p:sldId id="673" r:id="rId106"/>
    <p:sldId id="294" r:id="rId107"/>
    <p:sldId id="759" r:id="rId108"/>
    <p:sldId id="295" r:id="rId109"/>
    <p:sldId id="760" r:id="rId110"/>
    <p:sldId id="661" r:id="rId111"/>
    <p:sldId id="662" r:id="rId112"/>
    <p:sldId id="854" r:id="rId113"/>
    <p:sldId id="642" r:id="rId114"/>
    <p:sldId id="761" r:id="rId115"/>
    <p:sldId id="763" r:id="rId116"/>
    <p:sldId id="296" r:id="rId117"/>
    <p:sldId id="927" r:id="rId118"/>
    <p:sldId id="764" r:id="rId119"/>
    <p:sldId id="297" r:id="rId120"/>
    <p:sldId id="928" r:id="rId121"/>
    <p:sldId id="298" r:id="rId122"/>
    <p:sldId id="1081" r:id="rId123"/>
    <p:sldId id="1082" r:id="rId124"/>
    <p:sldId id="676" r:id="rId125"/>
    <p:sldId id="535" r:id="rId126"/>
    <p:sldId id="766" r:id="rId127"/>
    <p:sldId id="1145" r:id="rId128"/>
    <p:sldId id="300" r:id="rId129"/>
    <p:sldId id="768" r:id="rId130"/>
    <p:sldId id="769" r:id="rId131"/>
    <p:sldId id="301" r:id="rId132"/>
    <p:sldId id="770" r:id="rId133"/>
    <p:sldId id="909" r:id="rId134"/>
    <p:sldId id="303" r:id="rId135"/>
    <p:sldId id="304" r:id="rId136"/>
    <p:sldId id="305" r:id="rId137"/>
    <p:sldId id="771" r:id="rId138"/>
    <p:sldId id="306" r:id="rId139"/>
    <p:sldId id="307" r:id="rId140"/>
    <p:sldId id="308" r:id="rId141"/>
    <p:sldId id="309" r:id="rId142"/>
    <p:sldId id="310" r:id="rId143"/>
    <p:sldId id="772" r:id="rId144"/>
    <p:sldId id="610" r:id="rId145"/>
    <p:sldId id="636" r:id="rId146"/>
    <p:sldId id="536" r:id="rId147"/>
    <p:sldId id="773" r:id="rId148"/>
    <p:sldId id="774" r:id="rId149"/>
    <p:sldId id="929" r:id="rId150"/>
    <p:sldId id="312" r:id="rId151"/>
    <p:sldId id="930" r:id="rId152"/>
    <p:sldId id="775" r:id="rId153"/>
    <p:sldId id="776" r:id="rId154"/>
    <p:sldId id="313" r:id="rId155"/>
    <p:sldId id="314" r:id="rId156"/>
    <p:sldId id="778" r:id="rId157"/>
    <p:sldId id="779" r:id="rId158"/>
    <p:sldId id="780" r:id="rId159"/>
    <p:sldId id="781" r:id="rId160"/>
    <p:sldId id="315" r:id="rId161"/>
    <p:sldId id="1083" r:id="rId162"/>
    <p:sldId id="1084" r:id="rId163"/>
    <p:sldId id="1085" r:id="rId164"/>
    <p:sldId id="1146" r:id="rId165"/>
    <p:sldId id="1086" r:id="rId166"/>
    <p:sldId id="537" r:id="rId167"/>
    <p:sldId id="716" r:id="rId168"/>
    <p:sldId id="670" r:id="rId169"/>
    <p:sldId id="782" r:id="rId170"/>
    <p:sldId id="783" r:id="rId171"/>
    <p:sldId id="784" r:id="rId172"/>
    <p:sldId id="785" r:id="rId173"/>
    <p:sldId id="786" r:id="rId174"/>
    <p:sldId id="317" r:id="rId175"/>
    <p:sldId id="318" r:id="rId176"/>
    <p:sldId id="787" r:id="rId177"/>
    <p:sldId id="657" r:id="rId178"/>
    <p:sldId id="319" r:id="rId179"/>
    <p:sldId id="321" r:id="rId180"/>
    <p:sldId id="600" r:id="rId181"/>
    <p:sldId id="789" r:id="rId182"/>
    <p:sldId id="790" r:id="rId183"/>
    <p:sldId id="322" r:id="rId184"/>
    <p:sldId id="791" r:id="rId185"/>
    <p:sldId id="323" r:id="rId186"/>
    <p:sldId id="792" r:id="rId187"/>
    <p:sldId id="650" r:id="rId188"/>
    <p:sldId id="793" r:id="rId189"/>
    <p:sldId id="794" r:id="rId190"/>
    <p:sldId id="904" r:id="rId191"/>
    <p:sldId id="1087" r:id="rId192"/>
    <p:sldId id="795" r:id="rId193"/>
    <p:sldId id="325" r:id="rId194"/>
    <p:sldId id="1088" r:id="rId195"/>
    <p:sldId id="1089" r:id="rId196"/>
    <p:sldId id="326" r:id="rId197"/>
    <p:sldId id="797" r:id="rId198"/>
    <p:sldId id="327" r:id="rId199"/>
    <p:sldId id="798" r:id="rId200"/>
    <p:sldId id="328" r:id="rId201"/>
    <p:sldId id="329" r:id="rId202"/>
    <p:sldId id="1091" r:id="rId203"/>
    <p:sldId id="1092" r:id="rId204"/>
    <p:sldId id="330" r:id="rId205"/>
    <p:sldId id="799" r:id="rId206"/>
    <p:sldId id="800" r:id="rId207"/>
    <p:sldId id="801" r:id="rId208"/>
    <p:sldId id="802" r:id="rId209"/>
    <p:sldId id="803" r:id="rId210"/>
    <p:sldId id="332" r:id="rId211"/>
    <p:sldId id="331" r:id="rId212"/>
    <p:sldId id="805" r:id="rId213"/>
    <p:sldId id="1094" r:id="rId214"/>
    <p:sldId id="1095" r:id="rId215"/>
    <p:sldId id="807" r:id="rId216"/>
    <p:sldId id="333" r:id="rId217"/>
    <p:sldId id="334" r:id="rId218"/>
    <p:sldId id="335" r:id="rId219"/>
    <p:sldId id="336" r:id="rId220"/>
    <p:sldId id="337" r:id="rId221"/>
    <p:sldId id="338" r:id="rId222"/>
    <p:sldId id="809" r:id="rId223"/>
    <p:sldId id="339" r:id="rId224"/>
    <p:sldId id="340" r:id="rId225"/>
    <p:sldId id="341" r:id="rId226"/>
    <p:sldId id="810" r:id="rId227"/>
    <p:sldId id="342" r:id="rId228"/>
    <p:sldId id="813" r:id="rId229"/>
    <p:sldId id="1140" r:id="rId230"/>
    <p:sldId id="1141" r:id="rId231"/>
    <p:sldId id="343" r:id="rId232"/>
    <p:sldId id="814" r:id="rId233"/>
    <p:sldId id="344" r:id="rId234"/>
    <p:sldId id="1096" r:id="rId235"/>
    <p:sldId id="1097" r:id="rId236"/>
    <p:sldId id="816" r:id="rId237"/>
    <p:sldId id="818" r:id="rId238"/>
    <p:sldId id="819" r:id="rId239"/>
    <p:sldId id="820" r:id="rId240"/>
    <p:sldId id="905" r:id="rId241"/>
    <p:sldId id="821" r:id="rId242"/>
    <p:sldId id="933" r:id="rId243"/>
    <p:sldId id="624" r:id="rId244"/>
    <p:sldId id="345" r:id="rId245"/>
    <p:sldId id="934" r:id="rId246"/>
    <p:sldId id="823" r:id="rId247"/>
    <p:sldId id="346" r:id="rId248"/>
    <p:sldId id="825" r:id="rId249"/>
    <p:sldId id="1147" r:id="rId250"/>
    <p:sldId id="1148" r:id="rId251"/>
    <p:sldId id="348" r:id="rId252"/>
    <p:sldId id="828" r:id="rId253"/>
    <p:sldId id="349" r:id="rId254"/>
    <p:sldId id="829" r:id="rId255"/>
    <p:sldId id="831" r:id="rId256"/>
    <p:sldId id="350" r:id="rId257"/>
    <p:sldId id="351" r:id="rId258"/>
    <p:sldId id="833" r:id="rId259"/>
    <p:sldId id="352" r:id="rId260"/>
    <p:sldId id="935" r:id="rId261"/>
    <p:sldId id="353" r:id="rId262"/>
    <p:sldId id="354" r:id="rId263"/>
    <p:sldId id="1098" r:id="rId264"/>
    <p:sldId id="1099" r:id="rId265"/>
    <p:sldId id="834" r:id="rId266"/>
    <p:sldId id="936" r:id="rId267"/>
    <p:sldId id="1100" r:id="rId268"/>
    <p:sldId id="1101" r:id="rId269"/>
    <p:sldId id="835" r:id="rId270"/>
    <p:sldId id="616" r:id="rId271"/>
    <p:sldId id="355" r:id="rId272"/>
    <p:sldId id="937" r:id="rId273"/>
    <p:sldId id="356" r:id="rId274"/>
    <p:sldId id="357" r:id="rId275"/>
    <p:sldId id="938" r:id="rId276"/>
    <p:sldId id="358" r:id="rId277"/>
    <p:sldId id="837" r:id="rId278"/>
    <p:sldId id="527" r:id="rId279"/>
    <p:sldId id="1102" r:id="rId280"/>
    <p:sldId id="1103" r:id="rId281"/>
    <p:sldId id="840" r:id="rId282"/>
    <p:sldId id="841" r:id="rId283"/>
    <p:sldId id="842" r:id="rId284"/>
    <p:sldId id="843" r:id="rId285"/>
    <p:sldId id="359" r:id="rId286"/>
    <p:sldId id="844" r:id="rId287"/>
    <p:sldId id="540" r:id="rId288"/>
    <p:sldId id="846" r:id="rId289"/>
    <p:sldId id="541" r:id="rId290"/>
    <p:sldId id="542" r:id="rId291"/>
    <p:sldId id="847" r:id="rId292"/>
    <p:sldId id="848" r:id="rId293"/>
    <p:sldId id="360" r:id="rId294"/>
    <p:sldId id="361" r:id="rId295"/>
    <p:sldId id="640" r:id="rId296"/>
    <p:sldId id="362" r:id="rId297"/>
    <p:sldId id="363" r:id="rId298"/>
    <p:sldId id="939" r:id="rId299"/>
    <p:sldId id="850" r:id="rId300"/>
    <p:sldId id="907" r:id="rId301"/>
    <p:sldId id="364" r:id="rId302"/>
    <p:sldId id="853" r:id="rId303"/>
    <p:sldId id="678" r:id="rId304"/>
    <p:sldId id="1104" r:id="rId305"/>
    <p:sldId id="1105" r:id="rId306"/>
    <p:sldId id="941" r:id="rId307"/>
    <p:sldId id="1106" r:id="rId308"/>
    <p:sldId id="366" r:id="rId309"/>
    <p:sldId id="367" r:id="rId310"/>
    <p:sldId id="368" r:id="rId311"/>
    <p:sldId id="369" r:id="rId312"/>
    <p:sldId id="942" r:id="rId313"/>
    <p:sldId id="943" r:id="rId314"/>
    <p:sldId id="370" r:id="rId315"/>
    <p:sldId id="371" r:id="rId316"/>
    <p:sldId id="372" r:id="rId317"/>
    <p:sldId id="944" r:id="rId318"/>
    <p:sldId id="543" r:id="rId319"/>
    <p:sldId id="713" r:id="rId320"/>
    <p:sldId id="919" r:id="rId321"/>
    <p:sldId id="373" r:id="rId322"/>
    <p:sldId id="945" r:id="rId323"/>
    <p:sldId id="946" r:id="rId324"/>
    <p:sldId id="374" r:id="rId325"/>
    <p:sldId id="375" r:id="rId326"/>
    <p:sldId id="911" r:id="rId327"/>
    <p:sldId id="947" r:id="rId328"/>
    <p:sldId id="376" r:id="rId329"/>
    <p:sldId id="1107" r:id="rId330"/>
    <p:sldId id="1108" r:id="rId331"/>
    <p:sldId id="377" r:id="rId332"/>
    <p:sldId id="948" r:id="rId333"/>
    <p:sldId id="544" r:id="rId334"/>
    <p:sldId id="866" r:id="rId335"/>
    <p:sldId id="545" r:id="rId336"/>
    <p:sldId id="1137" r:id="rId337"/>
    <p:sldId id="949" r:id="rId338"/>
    <p:sldId id="378" r:id="rId339"/>
    <p:sldId id="950" r:id="rId340"/>
    <p:sldId id="951" r:id="rId341"/>
    <p:sldId id="952" r:id="rId342"/>
    <p:sldId id="379" r:id="rId343"/>
    <p:sldId id="1007" r:id="rId344"/>
    <p:sldId id="1130" r:id="rId345"/>
    <p:sldId id="522" r:id="rId346"/>
    <p:sldId id="953" r:id="rId347"/>
    <p:sldId id="546" r:id="rId348"/>
    <p:sldId id="954" r:id="rId349"/>
    <p:sldId id="955" r:id="rId350"/>
    <p:sldId id="547" r:id="rId351"/>
    <p:sldId id="858" r:id="rId352"/>
    <p:sldId id="956" r:id="rId353"/>
    <p:sldId id="908" r:id="rId354"/>
    <p:sldId id="957" r:id="rId355"/>
    <p:sldId id="660" r:id="rId356"/>
    <p:sldId id="528" r:id="rId357"/>
    <p:sldId id="958" r:id="rId358"/>
    <p:sldId id="959" r:id="rId359"/>
    <p:sldId id="918" r:id="rId360"/>
    <p:sldId id="960" r:id="rId361"/>
    <p:sldId id="548" r:id="rId362"/>
    <p:sldId id="380" r:id="rId363"/>
    <p:sldId id="525" r:id="rId364"/>
    <p:sldId id="719" r:id="rId365"/>
    <p:sldId id="381" r:id="rId366"/>
    <p:sldId id="906" r:id="rId367"/>
    <p:sldId id="382" r:id="rId368"/>
    <p:sldId id="383" r:id="rId369"/>
    <p:sldId id="602" r:id="rId370"/>
    <p:sldId id="961" r:id="rId371"/>
    <p:sldId id="384" r:id="rId372"/>
    <p:sldId id="962" r:id="rId373"/>
    <p:sldId id="963" r:id="rId374"/>
    <p:sldId id="385" r:id="rId375"/>
    <p:sldId id="386" r:id="rId376"/>
    <p:sldId id="964" r:id="rId377"/>
    <p:sldId id="387" r:id="rId378"/>
    <p:sldId id="900" r:id="rId379"/>
    <p:sldId id="389" r:id="rId380"/>
    <p:sldId id="390" r:id="rId381"/>
    <p:sldId id="965" r:id="rId382"/>
    <p:sldId id="549" r:id="rId383"/>
    <p:sldId id="391" r:id="rId384"/>
    <p:sldId id="608" r:id="rId385"/>
    <p:sldId id="1109" r:id="rId386"/>
    <p:sldId id="1110" r:id="rId387"/>
    <p:sldId id="392" r:id="rId388"/>
    <p:sldId id="393" r:id="rId389"/>
    <p:sldId id="607" r:id="rId390"/>
    <p:sldId id="966" r:id="rId391"/>
    <p:sldId id="967" r:id="rId392"/>
    <p:sldId id="1111" r:id="rId393"/>
    <p:sldId id="1112" r:id="rId394"/>
    <p:sldId id="394" r:id="rId395"/>
    <p:sldId id="606" r:id="rId396"/>
    <p:sldId id="598" r:id="rId397"/>
    <p:sldId id="395" r:id="rId398"/>
    <p:sldId id="969" r:id="rId399"/>
    <p:sldId id="970" r:id="rId400"/>
    <p:sldId id="1118" r:id="rId401"/>
    <p:sldId id="1114" r:id="rId402"/>
    <p:sldId id="971" r:id="rId403"/>
    <p:sldId id="396" r:id="rId404"/>
    <p:sldId id="397" r:id="rId405"/>
    <p:sldId id="398" r:id="rId406"/>
    <p:sldId id="399" r:id="rId407"/>
    <p:sldId id="401" r:id="rId408"/>
    <p:sldId id="668" r:id="rId409"/>
    <p:sldId id="400" r:id="rId410"/>
    <p:sldId id="523" r:id="rId411"/>
    <p:sldId id="671" r:id="rId412"/>
    <p:sldId id="402" r:id="rId413"/>
    <p:sldId id="403" r:id="rId414"/>
    <p:sldId id="404" r:id="rId415"/>
    <p:sldId id="972" r:id="rId416"/>
    <p:sldId id="973" r:id="rId417"/>
    <p:sldId id="405" r:id="rId418"/>
    <p:sldId id="974" r:id="rId419"/>
    <p:sldId id="406" r:id="rId420"/>
    <p:sldId id="975" r:id="rId421"/>
    <p:sldId id="407" r:id="rId422"/>
    <p:sldId id="976" r:id="rId423"/>
    <p:sldId id="408" r:id="rId424"/>
    <p:sldId id="977" r:id="rId425"/>
    <p:sldId id="409" r:id="rId426"/>
    <p:sldId id="978" r:id="rId427"/>
    <p:sldId id="979" r:id="rId428"/>
    <p:sldId id="410" r:id="rId429"/>
    <p:sldId id="980" r:id="rId430"/>
    <p:sldId id="981" r:id="rId431"/>
    <p:sldId id="411" r:id="rId432"/>
    <p:sldId id="551" r:id="rId433"/>
    <p:sldId id="982" r:id="rId434"/>
    <p:sldId id="1131" r:id="rId435"/>
    <p:sldId id="983" r:id="rId436"/>
    <p:sldId id="984" r:id="rId437"/>
    <p:sldId id="1132" r:id="rId438"/>
    <p:sldId id="412" r:id="rId439"/>
    <p:sldId id="985" r:id="rId440"/>
    <p:sldId id="986" r:id="rId441"/>
    <p:sldId id="1143" r:id="rId442"/>
    <p:sldId id="413" r:id="rId443"/>
    <p:sldId id="414" r:id="rId444"/>
    <p:sldId id="415" r:id="rId445"/>
    <p:sldId id="553" r:id="rId446"/>
    <p:sldId id="416" r:id="rId447"/>
    <p:sldId id="1116" r:id="rId448"/>
    <p:sldId id="1117" r:id="rId449"/>
    <p:sldId id="987" r:id="rId450"/>
    <p:sldId id="988" r:id="rId451"/>
    <p:sldId id="1119" r:id="rId452"/>
    <p:sldId id="1120" r:id="rId453"/>
    <p:sldId id="989" r:id="rId454"/>
    <p:sldId id="417" r:id="rId455"/>
    <p:sldId id="554" r:id="rId456"/>
    <p:sldId id="902" r:id="rId457"/>
    <p:sldId id="990" r:id="rId458"/>
    <p:sldId id="901" r:id="rId459"/>
    <p:sldId id="419" r:id="rId460"/>
    <p:sldId id="555" r:id="rId461"/>
    <p:sldId id="420" r:id="rId462"/>
    <p:sldId id="421" r:id="rId463"/>
    <p:sldId id="991" r:id="rId464"/>
    <p:sldId id="910" r:id="rId465"/>
    <p:sldId id="422" r:id="rId466"/>
    <p:sldId id="423" r:id="rId467"/>
    <p:sldId id="424" r:id="rId468"/>
    <p:sldId id="992" r:id="rId469"/>
    <p:sldId id="993" r:id="rId470"/>
    <p:sldId id="994" r:id="rId471"/>
    <p:sldId id="995" r:id="rId472"/>
    <p:sldId id="1133" r:id="rId473"/>
    <p:sldId id="425" r:id="rId474"/>
    <p:sldId id="426" r:id="rId475"/>
    <p:sldId id="427" r:id="rId476"/>
    <p:sldId id="996" r:id="rId477"/>
    <p:sldId id="428" r:id="rId478"/>
    <p:sldId id="615" r:id="rId479"/>
    <p:sldId id="556" r:id="rId480"/>
    <p:sldId id="1121" r:id="rId481"/>
    <p:sldId id="557" r:id="rId482"/>
    <p:sldId id="653" r:id="rId483"/>
    <p:sldId id="654" r:id="rId484"/>
    <p:sldId id="997" r:id="rId485"/>
    <p:sldId id="998" r:id="rId486"/>
    <p:sldId id="999" r:id="rId487"/>
    <p:sldId id="917" r:id="rId488"/>
    <p:sldId id="429" r:id="rId489"/>
    <p:sldId id="1061" r:id="rId490"/>
    <p:sldId id="1134" r:id="rId491"/>
    <p:sldId id="631" r:id="rId492"/>
    <p:sldId id="1000" r:id="rId493"/>
    <p:sldId id="912" r:id="rId494"/>
    <p:sldId id="558" r:id="rId495"/>
    <p:sldId id="559" r:id="rId496"/>
    <p:sldId id="430" r:id="rId497"/>
    <p:sldId id="431" r:id="rId498"/>
    <p:sldId id="432" r:id="rId499"/>
    <p:sldId id="1001" r:id="rId500"/>
    <p:sldId id="637" r:id="rId501"/>
    <p:sldId id="560" r:id="rId502"/>
    <p:sldId id="1002" r:id="rId503"/>
    <p:sldId id="433" r:id="rId504"/>
    <p:sldId id="1003" r:id="rId505"/>
    <p:sldId id="434" r:id="rId506"/>
    <p:sldId id="561" r:id="rId507"/>
    <p:sldId id="1004" r:id="rId508"/>
    <p:sldId id="435" r:id="rId509"/>
    <p:sldId id="1005" r:id="rId510"/>
    <p:sldId id="1008" r:id="rId511"/>
    <p:sldId id="1009" r:id="rId512"/>
    <p:sldId id="1010" r:id="rId513"/>
    <p:sldId id="1011" r:id="rId514"/>
    <p:sldId id="1012" r:id="rId515"/>
    <p:sldId id="1013" r:id="rId516"/>
    <p:sldId id="1014" r:id="rId517"/>
    <p:sldId id="1015" r:id="rId518"/>
    <p:sldId id="1016" r:id="rId519"/>
    <p:sldId id="714" r:id="rId520"/>
    <p:sldId id="438" r:id="rId521"/>
    <p:sldId id="564" r:id="rId522"/>
    <p:sldId id="677" r:id="rId523"/>
    <p:sldId id="563" r:id="rId524"/>
    <p:sldId id="1017" r:id="rId525"/>
    <p:sldId id="638" r:id="rId526"/>
    <p:sldId id="440" r:id="rId527"/>
    <p:sldId id="1018" r:id="rId528"/>
    <p:sldId id="914" r:id="rId529"/>
    <p:sldId id="1019" r:id="rId530"/>
    <p:sldId id="1020" r:id="rId531"/>
    <p:sldId id="565" r:id="rId532"/>
    <p:sldId id="441" r:id="rId533"/>
    <p:sldId id="1021" r:id="rId534"/>
    <p:sldId id="566" r:id="rId535"/>
    <p:sldId id="442" r:id="rId536"/>
    <p:sldId id="1022" r:id="rId537"/>
    <p:sldId id="443" r:id="rId538"/>
    <p:sldId id="444" r:id="rId539"/>
    <p:sldId id="1023" r:id="rId540"/>
    <p:sldId id="1142" r:id="rId541"/>
    <p:sldId id="445" r:id="rId542"/>
    <p:sldId id="855" r:id="rId543"/>
    <p:sldId id="446" r:id="rId544"/>
    <p:sldId id="601" r:id="rId545"/>
    <p:sldId id="597" r:id="rId546"/>
    <p:sldId id="1024" r:id="rId547"/>
    <p:sldId id="567" r:id="rId548"/>
    <p:sldId id="447" r:id="rId549"/>
    <p:sldId id="448" r:id="rId550"/>
    <p:sldId id="449" r:id="rId551"/>
    <p:sldId id="450" r:id="rId552"/>
    <p:sldId id="1152" r:id="rId553"/>
    <p:sldId id="1025" r:id="rId554"/>
    <p:sldId id="451" r:id="rId555"/>
    <p:sldId id="617" r:id="rId556"/>
    <p:sldId id="717" r:id="rId557"/>
    <p:sldId id="1026" r:id="rId558"/>
    <p:sldId id="1027" r:id="rId559"/>
    <p:sldId id="452" r:id="rId560"/>
    <p:sldId id="453" r:id="rId561"/>
    <p:sldId id="920" r:id="rId562"/>
    <p:sldId id="1028" r:id="rId563"/>
    <p:sldId id="1029" r:id="rId564"/>
    <p:sldId id="454" r:id="rId565"/>
    <p:sldId id="618" r:id="rId566"/>
    <p:sldId id="455" r:id="rId567"/>
    <p:sldId id="1136" r:id="rId568"/>
    <p:sldId id="1122" r:id="rId569"/>
    <p:sldId id="1123" r:id="rId570"/>
    <p:sldId id="456" r:id="rId571"/>
    <p:sldId id="568" r:id="rId572"/>
    <p:sldId id="457" r:id="rId573"/>
    <p:sldId id="458" r:id="rId574"/>
    <p:sldId id="459" r:id="rId575"/>
    <p:sldId id="1151" r:id="rId576"/>
    <p:sldId id="460" r:id="rId577"/>
    <p:sldId id="1144" r:id="rId578"/>
    <p:sldId id="1124" r:id="rId579"/>
    <p:sldId id="1135" r:id="rId580"/>
    <p:sldId id="1031" r:id="rId581"/>
    <p:sldId id="1032" r:id="rId582"/>
    <p:sldId id="1033" r:id="rId583"/>
    <p:sldId id="1034" r:id="rId584"/>
    <p:sldId id="1035" r:id="rId585"/>
    <p:sldId id="569" r:id="rId586"/>
    <p:sldId id="1036" r:id="rId587"/>
    <p:sldId id="461" r:id="rId588"/>
    <p:sldId id="570" r:id="rId589"/>
    <p:sldId id="1037" r:id="rId590"/>
    <p:sldId id="462" r:id="rId591"/>
    <p:sldId id="463" r:id="rId592"/>
    <p:sldId id="1038" r:id="rId593"/>
    <p:sldId id="1039" r:id="rId594"/>
    <p:sldId id="573" r:id="rId595"/>
    <p:sldId id="464" r:id="rId596"/>
    <p:sldId id="465" r:id="rId597"/>
    <p:sldId id="1040" r:id="rId598"/>
    <p:sldId id="1041" r:id="rId599"/>
    <p:sldId id="1042" r:id="rId600"/>
    <p:sldId id="466" r:id="rId601"/>
    <p:sldId id="467" r:id="rId602"/>
    <p:sldId id="468" r:id="rId603"/>
    <p:sldId id="1043" r:id="rId604"/>
    <p:sldId id="574" r:id="rId605"/>
    <p:sldId id="469" r:id="rId606"/>
    <p:sldId id="470" r:id="rId607"/>
    <p:sldId id="1125" r:id="rId608"/>
    <p:sldId id="1126" r:id="rId609"/>
    <p:sldId id="471" r:id="rId610"/>
    <p:sldId id="921" r:id="rId611"/>
    <p:sldId id="711" r:id="rId612"/>
    <p:sldId id="1044" r:id="rId613"/>
    <p:sldId id="1045" r:id="rId614"/>
    <p:sldId id="472" r:id="rId615"/>
    <p:sldId id="473" r:id="rId616"/>
    <p:sldId id="474" r:id="rId617"/>
    <p:sldId id="619" r:id="rId618"/>
    <p:sldId id="475" r:id="rId619"/>
    <p:sldId id="856" r:id="rId620"/>
    <p:sldId id="857" r:id="rId621"/>
    <p:sldId id="477" r:id="rId622"/>
    <p:sldId id="476" r:id="rId623"/>
    <p:sldId id="1046" r:id="rId624"/>
    <p:sldId id="478" r:id="rId625"/>
    <p:sldId id="479" r:id="rId626"/>
    <p:sldId id="480" r:id="rId627"/>
    <p:sldId id="481" r:id="rId628"/>
    <p:sldId id="482" r:id="rId629"/>
    <p:sldId id="1047" r:id="rId630"/>
    <p:sldId id="940" r:id="rId631"/>
    <p:sldId id="483" r:id="rId632"/>
    <p:sldId id="1048" r:id="rId633"/>
    <p:sldId id="1049" r:id="rId634"/>
    <p:sldId id="1127" r:id="rId635"/>
    <p:sldId id="915" r:id="rId636"/>
    <p:sldId id="1050" r:id="rId637"/>
    <p:sldId id="484" r:id="rId638"/>
    <p:sldId id="644" r:id="rId639"/>
    <p:sldId id="1051" r:id="rId640"/>
    <p:sldId id="1052" r:id="rId641"/>
    <p:sldId id="1053" r:id="rId642"/>
    <p:sldId id="576" r:id="rId643"/>
    <p:sldId id="1054" r:id="rId644"/>
    <p:sldId id="485" r:id="rId645"/>
    <p:sldId id="486" r:id="rId646"/>
    <p:sldId id="1055" r:id="rId647"/>
    <p:sldId id="487" r:id="rId648"/>
    <p:sldId id="1056" r:id="rId649"/>
    <p:sldId id="577" r:id="rId650"/>
    <p:sldId id="922" r:id="rId651"/>
    <p:sldId id="578" r:id="rId652"/>
    <p:sldId id="1057" r:id="rId653"/>
    <p:sldId id="579" r:id="rId654"/>
    <p:sldId id="1058" r:id="rId655"/>
    <p:sldId id="1059" r:id="rId656"/>
    <p:sldId id="1060" r:id="rId657"/>
    <p:sldId id="488" r:id="rId658"/>
    <p:sldId id="581" r:id="rId659"/>
    <p:sldId id="580" r:id="rId660"/>
    <p:sldId id="489" r:id="rId661"/>
    <p:sldId id="490" r:id="rId662"/>
    <p:sldId id="1062" r:id="rId663"/>
    <p:sldId id="491" r:id="rId664"/>
    <p:sldId id="715" r:id="rId665"/>
    <p:sldId id="1063" r:id="rId666"/>
    <p:sldId id="492" r:id="rId667"/>
    <p:sldId id="1064" r:id="rId668"/>
    <p:sldId id="1065" r:id="rId669"/>
    <p:sldId id="1066" r:id="rId670"/>
    <p:sldId id="1067" r:id="rId671"/>
    <p:sldId id="1068" r:id="rId672"/>
    <p:sldId id="1154" r:id="rId673"/>
    <p:sldId id="493" r:id="rId674"/>
    <p:sldId id="494" r:id="rId675"/>
    <p:sldId id="495" r:id="rId676"/>
    <p:sldId id="496" r:id="rId677"/>
    <p:sldId id="1149" r:id="rId678"/>
    <p:sldId id="582" r:id="rId679"/>
    <p:sldId id="583" r:id="rId680"/>
    <p:sldId id="497" r:id="rId681"/>
    <p:sldId id="1069" r:id="rId682"/>
    <p:sldId id="498" r:id="rId683"/>
    <p:sldId id="860" r:id="rId684"/>
    <p:sldId id="641" r:id="rId685"/>
    <p:sldId id="652" r:id="rId686"/>
    <p:sldId id="916" r:id="rId687"/>
    <p:sldId id="1070" r:id="rId688"/>
    <p:sldId id="499" r:id="rId689"/>
    <p:sldId id="500" r:id="rId690"/>
    <p:sldId id="584" r:id="rId691"/>
    <p:sldId id="501" r:id="rId692"/>
    <p:sldId id="585" r:id="rId693"/>
    <p:sldId id="502" r:id="rId694"/>
    <p:sldId id="1071" r:id="rId695"/>
    <p:sldId id="504" r:id="rId696"/>
    <p:sldId id="1093" r:id="rId697"/>
    <p:sldId id="503" r:id="rId698"/>
    <p:sldId id="1128" r:id="rId699"/>
    <p:sldId id="1129" r:id="rId700"/>
    <p:sldId id="586" r:id="rId701"/>
    <p:sldId id="505" r:id="rId702"/>
    <p:sldId id="507" r:id="rId703"/>
    <p:sldId id="710" r:id="rId704"/>
    <p:sldId id="506" r:id="rId705"/>
    <p:sldId id="1073" r:id="rId706"/>
    <p:sldId id="508" r:id="rId707"/>
    <p:sldId id="587" r:id="rId708"/>
    <p:sldId id="588" r:id="rId709"/>
    <p:sldId id="1074" r:id="rId710"/>
    <p:sldId id="509" r:id="rId711"/>
    <p:sldId id="1075" r:id="rId712"/>
    <p:sldId id="510" r:id="rId713"/>
    <p:sldId id="1076" r:id="rId714"/>
    <p:sldId id="1077" r:id="rId715"/>
  </p:sldIdLst>
  <p:sldSz cx="9144000" cy="6858000" type="screen4x3"/>
  <p:notesSz cx="6858000" cy="9144000"/>
  <p:defaultTextStyle>
    <a:defPPr>
      <a:defRPr lang="es-C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75" autoAdjust="0"/>
    <p:restoredTop sz="94669" autoAdjust="0"/>
  </p:normalViewPr>
  <p:slideViewPr>
    <p:cSldViewPr>
      <p:cViewPr varScale="1">
        <p:scale>
          <a:sx n="61" d="100"/>
          <a:sy n="61" d="100"/>
        </p:scale>
        <p:origin x="-1228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671" Type="http://schemas.openxmlformats.org/officeDocument/2006/relationships/slide" Target="slides/slide670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366" Type="http://schemas.openxmlformats.org/officeDocument/2006/relationships/slide" Target="slides/slide365.xml"/><Relationship Id="rId531" Type="http://schemas.openxmlformats.org/officeDocument/2006/relationships/slide" Target="slides/slide530.xml"/><Relationship Id="rId573" Type="http://schemas.openxmlformats.org/officeDocument/2006/relationships/slide" Target="slides/slide572.xml"/><Relationship Id="rId629" Type="http://schemas.openxmlformats.org/officeDocument/2006/relationships/slide" Target="slides/slide628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433" Type="http://schemas.openxmlformats.org/officeDocument/2006/relationships/slide" Target="slides/slide432.xml"/><Relationship Id="rId268" Type="http://schemas.openxmlformats.org/officeDocument/2006/relationships/slide" Target="slides/slide267.xml"/><Relationship Id="rId475" Type="http://schemas.openxmlformats.org/officeDocument/2006/relationships/slide" Target="slides/slide474.xml"/><Relationship Id="rId640" Type="http://schemas.openxmlformats.org/officeDocument/2006/relationships/slide" Target="slides/slide639.xml"/><Relationship Id="rId682" Type="http://schemas.openxmlformats.org/officeDocument/2006/relationships/slide" Target="slides/slide681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335" Type="http://schemas.openxmlformats.org/officeDocument/2006/relationships/slide" Target="slides/slide334.xml"/><Relationship Id="rId377" Type="http://schemas.openxmlformats.org/officeDocument/2006/relationships/slide" Target="slides/slide376.xml"/><Relationship Id="rId500" Type="http://schemas.openxmlformats.org/officeDocument/2006/relationships/slide" Target="slides/slide499.xml"/><Relationship Id="rId542" Type="http://schemas.openxmlformats.org/officeDocument/2006/relationships/slide" Target="slides/slide541.xml"/><Relationship Id="rId584" Type="http://schemas.openxmlformats.org/officeDocument/2006/relationships/slide" Target="slides/slide583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402" Type="http://schemas.openxmlformats.org/officeDocument/2006/relationships/slide" Target="slides/slide401.xml"/><Relationship Id="rId279" Type="http://schemas.openxmlformats.org/officeDocument/2006/relationships/slide" Target="slides/slide278.xml"/><Relationship Id="rId444" Type="http://schemas.openxmlformats.org/officeDocument/2006/relationships/slide" Target="slides/slide443.xml"/><Relationship Id="rId486" Type="http://schemas.openxmlformats.org/officeDocument/2006/relationships/slide" Target="slides/slide485.xml"/><Relationship Id="rId651" Type="http://schemas.openxmlformats.org/officeDocument/2006/relationships/slide" Target="slides/slide650.xml"/><Relationship Id="rId693" Type="http://schemas.openxmlformats.org/officeDocument/2006/relationships/slide" Target="slides/slide692.xml"/><Relationship Id="rId707" Type="http://schemas.openxmlformats.org/officeDocument/2006/relationships/slide" Target="slides/slide706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46" Type="http://schemas.openxmlformats.org/officeDocument/2006/relationships/slide" Target="slides/slide345.xml"/><Relationship Id="rId388" Type="http://schemas.openxmlformats.org/officeDocument/2006/relationships/slide" Target="slides/slide387.xml"/><Relationship Id="rId511" Type="http://schemas.openxmlformats.org/officeDocument/2006/relationships/slide" Target="slides/slide510.xml"/><Relationship Id="rId553" Type="http://schemas.openxmlformats.org/officeDocument/2006/relationships/slide" Target="slides/slide552.xml"/><Relationship Id="rId609" Type="http://schemas.openxmlformats.org/officeDocument/2006/relationships/slide" Target="slides/slide60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413" Type="http://schemas.openxmlformats.org/officeDocument/2006/relationships/slide" Target="slides/slide412.xml"/><Relationship Id="rId595" Type="http://schemas.openxmlformats.org/officeDocument/2006/relationships/slide" Target="slides/slide594.xml"/><Relationship Id="rId248" Type="http://schemas.openxmlformats.org/officeDocument/2006/relationships/slide" Target="slides/slide247.xml"/><Relationship Id="rId455" Type="http://schemas.openxmlformats.org/officeDocument/2006/relationships/slide" Target="slides/slide454.xml"/><Relationship Id="rId497" Type="http://schemas.openxmlformats.org/officeDocument/2006/relationships/slide" Target="slides/slide496.xml"/><Relationship Id="rId620" Type="http://schemas.openxmlformats.org/officeDocument/2006/relationships/slide" Target="slides/slide619.xml"/><Relationship Id="rId662" Type="http://schemas.openxmlformats.org/officeDocument/2006/relationships/slide" Target="slides/slide661.xml"/><Relationship Id="rId718" Type="http://schemas.openxmlformats.org/officeDocument/2006/relationships/viewProps" Target="viewProps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315" Type="http://schemas.openxmlformats.org/officeDocument/2006/relationships/slide" Target="slides/slide314.xml"/><Relationship Id="rId357" Type="http://schemas.openxmlformats.org/officeDocument/2006/relationships/slide" Target="slides/slide356.xml"/><Relationship Id="rId522" Type="http://schemas.openxmlformats.org/officeDocument/2006/relationships/slide" Target="slides/slide521.xml"/><Relationship Id="rId54" Type="http://schemas.openxmlformats.org/officeDocument/2006/relationships/slide" Target="slides/slide53.xml"/><Relationship Id="rId96" Type="http://schemas.openxmlformats.org/officeDocument/2006/relationships/slide" Target="slides/slide95.xml"/><Relationship Id="rId161" Type="http://schemas.openxmlformats.org/officeDocument/2006/relationships/slide" Target="slides/slide160.xml"/><Relationship Id="rId217" Type="http://schemas.openxmlformats.org/officeDocument/2006/relationships/slide" Target="slides/slide216.xml"/><Relationship Id="rId399" Type="http://schemas.openxmlformats.org/officeDocument/2006/relationships/slide" Target="slides/slide398.xml"/><Relationship Id="rId564" Type="http://schemas.openxmlformats.org/officeDocument/2006/relationships/slide" Target="slides/slide563.xml"/><Relationship Id="rId259" Type="http://schemas.openxmlformats.org/officeDocument/2006/relationships/slide" Target="slides/slide258.xml"/><Relationship Id="rId424" Type="http://schemas.openxmlformats.org/officeDocument/2006/relationships/slide" Target="slides/slide423.xml"/><Relationship Id="rId466" Type="http://schemas.openxmlformats.org/officeDocument/2006/relationships/slide" Target="slides/slide465.xml"/><Relationship Id="rId631" Type="http://schemas.openxmlformats.org/officeDocument/2006/relationships/slide" Target="slides/slide630.xml"/><Relationship Id="rId673" Type="http://schemas.openxmlformats.org/officeDocument/2006/relationships/slide" Target="slides/slide672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326" Type="http://schemas.openxmlformats.org/officeDocument/2006/relationships/slide" Target="slides/slide325.xml"/><Relationship Id="rId533" Type="http://schemas.openxmlformats.org/officeDocument/2006/relationships/slide" Target="slides/slide532.xml"/><Relationship Id="rId65" Type="http://schemas.openxmlformats.org/officeDocument/2006/relationships/slide" Target="slides/slide64.xml"/><Relationship Id="rId130" Type="http://schemas.openxmlformats.org/officeDocument/2006/relationships/slide" Target="slides/slide129.xml"/><Relationship Id="rId368" Type="http://schemas.openxmlformats.org/officeDocument/2006/relationships/slide" Target="slides/slide367.xml"/><Relationship Id="rId575" Type="http://schemas.openxmlformats.org/officeDocument/2006/relationships/slide" Target="slides/slide574.xml"/><Relationship Id="rId172" Type="http://schemas.openxmlformats.org/officeDocument/2006/relationships/slide" Target="slides/slide171.xml"/><Relationship Id="rId228" Type="http://schemas.openxmlformats.org/officeDocument/2006/relationships/slide" Target="slides/slide227.xml"/><Relationship Id="rId435" Type="http://schemas.openxmlformats.org/officeDocument/2006/relationships/slide" Target="slides/slide434.xml"/><Relationship Id="rId477" Type="http://schemas.openxmlformats.org/officeDocument/2006/relationships/slide" Target="slides/slide476.xml"/><Relationship Id="rId600" Type="http://schemas.openxmlformats.org/officeDocument/2006/relationships/slide" Target="slides/slide599.xml"/><Relationship Id="rId642" Type="http://schemas.openxmlformats.org/officeDocument/2006/relationships/slide" Target="slides/slide641.xml"/><Relationship Id="rId684" Type="http://schemas.openxmlformats.org/officeDocument/2006/relationships/slide" Target="slides/slide683.xml"/><Relationship Id="rId281" Type="http://schemas.openxmlformats.org/officeDocument/2006/relationships/slide" Target="slides/slide280.xml"/><Relationship Id="rId337" Type="http://schemas.openxmlformats.org/officeDocument/2006/relationships/slide" Target="slides/slide336.xml"/><Relationship Id="rId502" Type="http://schemas.openxmlformats.org/officeDocument/2006/relationships/slide" Target="slides/slide501.xml"/><Relationship Id="rId34" Type="http://schemas.openxmlformats.org/officeDocument/2006/relationships/slide" Target="slides/slide33.xml"/><Relationship Id="rId76" Type="http://schemas.openxmlformats.org/officeDocument/2006/relationships/slide" Target="slides/slide75.xml"/><Relationship Id="rId141" Type="http://schemas.openxmlformats.org/officeDocument/2006/relationships/slide" Target="slides/slide140.xml"/><Relationship Id="rId379" Type="http://schemas.openxmlformats.org/officeDocument/2006/relationships/slide" Target="slides/slide378.xml"/><Relationship Id="rId544" Type="http://schemas.openxmlformats.org/officeDocument/2006/relationships/slide" Target="slides/slide543.xml"/><Relationship Id="rId586" Type="http://schemas.openxmlformats.org/officeDocument/2006/relationships/slide" Target="slides/slide585.xml"/><Relationship Id="rId7" Type="http://schemas.openxmlformats.org/officeDocument/2006/relationships/slide" Target="slides/slide6.xml"/><Relationship Id="rId183" Type="http://schemas.openxmlformats.org/officeDocument/2006/relationships/slide" Target="slides/slide182.xml"/><Relationship Id="rId239" Type="http://schemas.openxmlformats.org/officeDocument/2006/relationships/slide" Target="slides/slide238.xml"/><Relationship Id="rId390" Type="http://schemas.openxmlformats.org/officeDocument/2006/relationships/slide" Target="slides/slide389.xml"/><Relationship Id="rId404" Type="http://schemas.openxmlformats.org/officeDocument/2006/relationships/slide" Target="slides/slide403.xml"/><Relationship Id="rId446" Type="http://schemas.openxmlformats.org/officeDocument/2006/relationships/slide" Target="slides/slide445.xml"/><Relationship Id="rId611" Type="http://schemas.openxmlformats.org/officeDocument/2006/relationships/slide" Target="slides/slide610.xml"/><Relationship Id="rId653" Type="http://schemas.openxmlformats.org/officeDocument/2006/relationships/slide" Target="slides/slide652.xml"/><Relationship Id="rId250" Type="http://schemas.openxmlformats.org/officeDocument/2006/relationships/slide" Target="slides/slide249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488" Type="http://schemas.openxmlformats.org/officeDocument/2006/relationships/slide" Target="slides/slide487.xml"/><Relationship Id="rId695" Type="http://schemas.openxmlformats.org/officeDocument/2006/relationships/slide" Target="slides/slide694.xml"/><Relationship Id="rId709" Type="http://schemas.openxmlformats.org/officeDocument/2006/relationships/slide" Target="slides/slide708.xml"/><Relationship Id="rId45" Type="http://schemas.openxmlformats.org/officeDocument/2006/relationships/slide" Target="slides/slide44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348" Type="http://schemas.openxmlformats.org/officeDocument/2006/relationships/slide" Target="slides/slide347.xml"/><Relationship Id="rId513" Type="http://schemas.openxmlformats.org/officeDocument/2006/relationships/slide" Target="slides/slide512.xml"/><Relationship Id="rId555" Type="http://schemas.openxmlformats.org/officeDocument/2006/relationships/slide" Target="slides/slide554.xml"/><Relationship Id="rId597" Type="http://schemas.openxmlformats.org/officeDocument/2006/relationships/slide" Target="slides/slide596.xml"/><Relationship Id="rId720" Type="http://schemas.openxmlformats.org/officeDocument/2006/relationships/tableStyles" Target="tableStyles.xml"/><Relationship Id="rId152" Type="http://schemas.openxmlformats.org/officeDocument/2006/relationships/slide" Target="slides/slide151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415" Type="http://schemas.openxmlformats.org/officeDocument/2006/relationships/slide" Target="slides/slide414.xml"/><Relationship Id="rId457" Type="http://schemas.openxmlformats.org/officeDocument/2006/relationships/slide" Target="slides/slide456.xml"/><Relationship Id="rId622" Type="http://schemas.openxmlformats.org/officeDocument/2006/relationships/slide" Target="slides/slide621.xml"/><Relationship Id="rId261" Type="http://schemas.openxmlformats.org/officeDocument/2006/relationships/slide" Target="slides/slide260.xml"/><Relationship Id="rId499" Type="http://schemas.openxmlformats.org/officeDocument/2006/relationships/slide" Target="slides/slide498.xml"/><Relationship Id="rId664" Type="http://schemas.openxmlformats.org/officeDocument/2006/relationships/slide" Target="slides/slide663.xml"/><Relationship Id="rId14" Type="http://schemas.openxmlformats.org/officeDocument/2006/relationships/slide" Target="slides/slide13.xml"/><Relationship Id="rId56" Type="http://schemas.openxmlformats.org/officeDocument/2006/relationships/slide" Target="slides/slide55.xml"/><Relationship Id="rId317" Type="http://schemas.openxmlformats.org/officeDocument/2006/relationships/slide" Target="slides/slide316.xml"/><Relationship Id="rId359" Type="http://schemas.openxmlformats.org/officeDocument/2006/relationships/slide" Target="slides/slide358.xml"/><Relationship Id="rId524" Type="http://schemas.openxmlformats.org/officeDocument/2006/relationships/slide" Target="slides/slide523.xml"/><Relationship Id="rId566" Type="http://schemas.openxmlformats.org/officeDocument/2006/relationships/slide" Target="slides/slide565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63" Type="http://schemas.openxmlformats.org/officeDocument/2006/relationships/slide" Target="slides/slide162.xml"/><Relationship Id="rId219" Type="http://schemas.openxmlformats.org/officeDocument/2006/relationships/slide" Target="slides/slide218.xml"/><Relationship Id="rId370" Type="http://schemas.openxmlformats.org/officeDocument/2006/relationships/slide" Target="slides/slide369.xml"/><Relationship Id="rId426" Type="http://schemas.openxmlformats.org/officeDocument/2006/relationships/slide" Target="slides/slide425.xml"/><Relationship Id="rId633" Type="http://schemas.openxmlformats.org/officeDocument/2006/relationships/slide" Target="slides/slide632.xml"/><Relationship Id="rId230" Type="http://schemas.openxmlformats.org/officeDocument/2006/relationships/slide" Target="slides/slide229.xml"/><Relationship Id="rId468" Type="http://schemas.openxmlformats.org/officeDocument/2006/relationships/slide" Target="slides/slide467.xml"/><Relationship Id="rId675" Type="http://schemas.openxmlformats.org/officeDocument/2006/relationships/slide" Target="slides/slide674.xml"/><Relationship Id="rId25" Type="http://schemas.openxmlformats.org/officeDocument/2006/relationships/slide" Target="slides/slide24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328" Type="http://schemas.openxmlformats.org/officeDocument/2006/relationships/slide" Target="slides/slide327.xml"/><Relationship Id="rId535" Type="http://schemas.openxmlformats.org/officeDocument/2006/relationships/slide" Target="slides/slide534.xml"/><Relationship Id="rId577" Type="http://schemas.openxmlformats.org/officeDocument/2006/relationships/slide" Target="slides/slide576.xml"/><Relationship Id="rId700" Type="http://schemas.openxmlformats.org/officeDocument/2006/relationships/slide" Target="slides/slide699.xml"/><Relationship Id="rId132" Type="http://schemas.openxmlformats.org/officeDocument/2006/relationships/slide" Target="slides/slide131.xml"/><Relationship Id="rId174" Type="http://schemas.openxmlformats.org/officeDocument/2006/relationships/slide" Target="slides/slide173.xml"/><Relationship Id="rId381" Type="http://schemas.openxmlformats.org/officeDocument/2006/relationships/slide" Target="slides/slide380.xml"/><Relationship Id="rId602" Type="http://schemas.openxmlformats.org/officeDocument/2006/relationships/slide" Target="slides/slide601.xml"/><Relationship Id="rId241" Type="http://schemas.openxmlformats.org/officeDocument/2006/relationships/slide" Target="slides/slide240.xml"/><Relationship Id="rId437" Type="http://schemas.openxmlformats.org/officeDocument/2006/relationships/slide" Target="slides/slide436.xml"/><Relationship Id="rId479" Type="http://schemas.openxmlformats.org/officeDocument/2006/relationships/slide" Target="slides/slide478.xml"/><Relationship Id="rId644" Type="http://schemas.openxmlformats.org/officeDocument/2006/relationships/slide" Target="slides/slide643.xml"/><Relationship Id="rId686" Type="http://schemas.openxmlformats.org/officeDocument/2006/relationships/slide" Target="slides/slide685.xml"/><Relationship Id="rId36" Type="http://schemas.openxmlformats.org/officeDocument/2006/relationships/slide" Target="slides/slide35.xml"/><Relationship Id="rId283" Type="http://schemas.openxmlformats.org/officeDocument/2006/relationships/slide" Target="slides/slide282.xml"/><Relationship Id="rId339" Type="http://schemas.openxmlformats.org/officeDocument/2006/relationships/slide" Target="slides/slide338.xml"/><Relationship Id="rId490" Type="http://schemas.openxmlformats.org/officeDocument/2006/relationships/slide" Target="slides/slide489.xml"/><Relationship Id="rId504" Type="http://schemas.openxmlformats.org/officeDocument/2006/relationships/slide" Target="slides/slide503.xml"/><Relationship Id="rId546" Type="http://schemas.openxmlformats.org/officeDocument/2006/relationships/slide" Target="slides/slide545.xml"/><Relationship Id="rId711" Type="http://schemas.openxmlformats.org/officeDocument/2006/relationships/slide" Target="slides/slide710.xml"/><Relationship Id="rId78" Type="http://schemas.openxmlformats.org/officeDocument/2006/relationships/slide" Target="slides/slide77.xml"/><Relationship Id="rId101" Type="http://schemas.openxmlformats.org/officeDocument/2006/relationships/slide" Target="slides/slide100.xml"/><Relationship Id="rId143" Type="http://schemas.openxmlformats.org/officeDocument/2006/relationships/slide" Target="slides/slide142.xml"/><Relationship Id="rId185" Type="http://schemas.openxmlformats.org/officeDocument/2006/relationships/slide" Target="slides/slide184.xml"/><Relationship Id="rId350" Type="http://schemas.openxmlformats.org/officeDocument/2006/relationships/slide" Target="slides/slide349.xml"/><Relationship Id="rId406" Type="http://schemas.openxmlformats.org/officeDocument/2006/relationships/slide" Target="slides/slide405.xml"/><Relationship Id="rId588" Type="http://schemas.openxmlformats.org/officeDocument/2006/relationships/slide" Target="slides/slide587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392" Type="http://schemas.openxmlformats.org/officeDocument/2006/relationships/slide" Target="slides/slide391.xml"/><Relationship Id="rId448" Type="http://schemas.openxmlformats.org/officeDocument/2006/relationships/slide" Target="slides/slide447.xml"/><Relationship Id="rId613" Type="http://schemas.openxmlformats.org/officeDocument/2006/relationships/slide" Target="slides/slide612.xml"/><Relationship Id="rId655" Type="http://schemas.openxmlformats.org/officeDocument/2006/relationships/slide" Target="slides/slide654.xml"/><Relationship Id="rId697" Type="http://schemas.openxmlformats.org/officeDocument/2006/relationships/slide" Target="slides/slide696.xml"/><Relationship Id="rId252" Type="http://schemas.openxmlformats.org/officeDocument/2006/relationships/slide" Target="slides/slide251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515" Type="http://schemas.openxmlformats.org/officeDocument/2006/relationships/slide" Target="slides/slide514.xml"/><Relationship Id="rId47" Type="http://schemas.openxmlformats.org/officeDocument/2006/relationships/slide" Target="slides/slide46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54" Type="http://schemas.openxmlformats.org/officeDocument/2006/relationships/slide" Target="slides/slide153.xml"/><Relationship Id="rId361" Type="http://schemas.openxmlformats.org/officeDocument/2006/relationships/slide" Target="slides/slide360.xml"/><Relationship Id="rId557" Type="http://schemas.openxmlformats.org/officeDocument/2006/relationships/slide" Target="slides/slide556.xml"/><Relationship Id="rId599" Type="http://schemas.openxmlformats.org/officeDocument/2006/relationships/slide" Target="slides/slide598.xml"/><Relationship Id="rId196" Type="http://schemas.openxmlformats.org/officeDocument/2006/relationships/slide" Target="slides/slide195.xml"/><Relationship Id="rId417" Type="http://schemas.openxmlformats.org/officeDocument/2006/relationships/slide" Target="slides/slide416.xml"/><Relationship Id="rId459" Type="http://schemas.openxmlformats.org/officeDocument/2006/relationships/slide" Target="slides/slide458.xml"/><Relationship Id="rId624" Type="http://schemas.openxmlformats.org/officeDocument/2006/relationships/slide" Target="slides/slide623.xml"/><Relationship Id="rId666" Type="http://schemas.openxmlformats.org/officeDocument/2006/relationships/slide" Target="slides/slide665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63" Type="http://schemas.openxmlformats.org/officeDocument/2006/relationships/slide" Target="slides/slide262.xml"/><Relationship Id="rId319" Type="http://schemas.openxmlformats.org/officeDocument/2006/relationships/slide" Target="slides/slide318.xml"/><Relationship Id="rId470" Type="http://schemas.openxmlformats.org/officeDocument/2006/relationships/slide" Target="slides/slide469.xml"/><Relationship Id="rId526" Type="http://schemas.openxmlformats.org/officeDocument/2006/relationships/slide" Target="slides/slide525.xml"/><Relationship Id="rId58" Type="http://schemas.openxmlformats.org/officeDocument/2006/relationships/slide" Target="slides/slide57.xml"/><Relationship Id="rId123" Type="http://schemas.openxmlformats.org/officeDocument/2006/relationships/slide" Target="slides/slide122.xml"/><Relationship Id="rId330" Type="http://schemas.openxmlformats.org/officeDocument/2006/relationships/slide" Target="slides/slide329.xml"/><Relationship Id="rId568" Type="http://schemas.openxmlformats.org/officeDocument/2006/relationships/slide" Target="slides/slide567.xml"/><Relationship Id="rId165" Type="http://schemas.openxmlformats.org/officeDocument/2006/relationships/slide" Target="slides/slide164.xml"/><Relationship Id="rId372" Type="http://schemas.openxmlformats.org/officeDocument/2006/relationships/slide" Target="slides/slide371.xml"/><Relationship Id="rId428" Type="http://schemas.openxmlformats.org/officeDocument/2006/relationships/slide" Target="slides/slide427.xml"/><Relationship Id="rId635" Type="http://schemas.openxmlformats.org/officeDocument/2006/relationships/slide" Target="slides/slide634.xml"/><Relationship Id="rId677" Type="http://schemas.openxmlformats.org/officeDocument/2006/relationships/slide" Target="slides/slide676.xml"/><Relationship Id="rId232" Type="http://schemas.openxmlformats.org/officeDocument/2006/relationships/slide" Target="slides/slide231.xml"/><Relationship Id="rId274" Type="http://schemas.openxmlformats.org/officeDocument/2006/relationships/slide" Target="slides/slide273.xml"/><Relationship Id="rId481" Type="http://schemas.openxmlformats.org/officeDocument/2006/relationships/slide" Target="slides/slide480.xml"/><Relationship Id="rId702" Type="http://schemas.openxmlformats.org/officeDocument/2006/relationships/slide" Target="slides/slide701.xml"/><Relationship Id="rId27" Type="http://schemas.openxmlformats.org/officeDocument/2006/relationships/slide" Target="slides/slide26.xml"/><Relationship Id="rId69" Type="http://schemas.openxmlformats.org/officeDocument/2006/relationships/slide" Target="slides/slide68.xml"/><Relationship Id="rId134" Type="http://schemas.openxmlformats.org/officeDocument/2006/relationships/slide" Target="slides/slide133.xml"/><Relationship Id="rId537" Type="http://schemas.openxmlformats.org/officeDocument/2006/relationships/slide" Target="slides/slide536.xml"/><Relationship Id="rId579" Type="http://schemas.openxmlformats.org/officeDocument/2006/relationships/slide" Target="slides/slide578.xml"/><Relationship Id="rId80" Type="http://schemas.openxmlformats.org/officeDocument/2006/relationships/slide" Target="slides/slide79.xml"/><Relationship Id="rId176" Type="http://schemas.openxmlformats.org/officeDocument/2006/relationships/slide" Target="slides/slide175.xml"/><Relationship Id="rId341" Type="http://schemas.openxmlformats.org/officeDocument/2006/relationships/slide" Target="slides/slide340.xml"/><Relationship Id="rId383" Type="http://schemas.openxmlformats.org/officeDocument/2006/relationships/slide" Target="slides/slide382.xml"/><Relationship Id="rId439" Type="http://schemas.openxmlformats.org/officeDocument/2006/relationships/slide" Target="slides/slide438.xml"/><Relationship Id="rId590" Type="http://schemas.openxmlformats.org/officeDocument/2006/relationships/slide" Target="slides/slide589.xml"/><Relationship Id="rId604" Type="http://schemas.openxmlformats.org/officeDocument/2006/relationships/slide" Target="slides/slide603.xml"/><Relationship Id="rId646" Type="http://schemas.openxmlformats.org/officeDocument/2006/relationships/slide" Target="slides/slide645.xml"/><Relationship Id="rId201" Type="http://schemas.openxmlformats.org/officeDocument/2006/relationships/slide" Target="slides/slide200.xml"/><Relationship Id="rId243" Type="http://schemas.openxmlformats.org/officeDocument/2006/relationships/slide" Target="slides/slide242.xml"/><Relationship Id="rId285" Type="http://schemas.openxmlformats.org/officeDocument/2006/relationships/slide" Target="slides/slide284.xml"/><Relationship Id="rId450" Type="http://schemas.openxmlformats.org/officeDocument/2006/relationships/slide" Target="slides/slide449.xml"/><Relationship Id="rId506" Type="http://schemas.openxmlformats.org/officeDocument/2006/relationships/slide" Target="slides/slide505.xml"/><Relationship Id="rId688" Type="http://schemas.openxmlformats.org/officeDocument/2006/relationships/slide" Target="slides/slide687.xml"/><Relationship Id="rId38" Type="http://schemas.openxmlformats.org/officeDocument/2006/relationships/slide" Target="slides/slide37.xml"/><Relationship Id="rId103" Type="http://schemas.openxmlformats.org/officeDocument/2006/relationships/slide" Target="slides/slide102.xml"/><Relationship Id="rId310" Type="http://schemas.openxmlformats.org/officeDocument/2006/relationships/slide" Target="slides/slide309.xml"/><Relationship Id="rId492" Type="http://schemas.openxmlformats.org/officeDocument/2006/relationships/slide" Target="slides/slide491.xml"/><Relationship Id="rId548" Type="http://schemas.openxmlformats.org/officeDocument/2006/relationships/slide" Target="slides/slide547.xml"/><Relationship Id="rId713" Type="http://schemas.openxmlformats.org/officeDocument/2006/relationships/slide" Target="slides/slide712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87" Type="http://schemas.openxmlformats.org/officeDocument/2006/relationships/slide" Target="slides/slide186.xml"/><Relationship Id="rId352" Type="http://schemas.openxmlformats.org/officeDocument/2006/relationships/slide" Target="slides/slide351.xml"/><Relationship Id="rId394" Type="http://schemas.openxmlformats.org/officeDocument/2006/relationships/slide" Target="slides/slide393.xml"/><Relationship Id="rId408" Type="http://schemas.openxmlformats.org/officeDocument/2006/relationships/slide" Target="slides/slide407.xml"/><Relationship Id="rId615" Type="http://schemas.openxmlformats.org/officeDocument/2006/relationships/slide" Target="slides/slide614.xml"/><Relationship Id="rId212" Type="http://schemas.openxmlformats.org/officeDocument/2006/relationships/slide" Target="slides/slide211.xml"/><Relationship Id="rId254" Type="http://schemas.openxmlformats.org/officeDocument/2006/relationships/slide" Target="slides/slide253.xml"/><Relationship Id="rId657" Type="http://schemas.openxmlformats.org/officeDocument/2006/relationships/slide" Target="slides/slide656.xml"/><Relationship Id="rId699" Type="http://schemas.openxmlformats.org/officeDocument/2006/relationships/slide" Target="slides/slide698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96" Type="http://schemas.openxmlformats.org/officeDocument/2006/relationships/slide" Target="slides/slide295.xml"/><Relationship Id="rId461" Type="http://schemas.openxmlformats.org/officeDocument/2006/relationships/slide" Target="slides/slide460.xml"/><Relationship Id="rId517" Type="http://schemas.openxmlformats.org/officeDocument/2006/relationships/slide" Target="slides/slide516.xml"/><Relationship Id="rId559" Type="http://schemas.openxmlformats.org/officeDocument/2006/relationships/slide" Target="slides/slide558.xml"/><Relationship Id="rId60" Type="http://schemas.openxmlformats.org/officeDocument/2006/relationships/slide" Target="slides/slide59.xml"/><Relationship Id="rId156" Type="http://schemas.openxmlformats.org/officeDocument/2006/relationships/slide" Target="slides/slide155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363" Type="http://schemas.openxmlformats.org/officeDocument/2006/relationships/slide" Target="slides/slide362.xml"/><Relationship Id="rId419" Type="http://schemas.openxmlformats.org/officeDocument/2006/relationships/slide" Target="slides/slide418.xml"/><Relationship Id="rId570" Type="http://schemas.openxmlformats.org/officeDocument/2006/relationships/slide" Target="slides/slide569.xml"/><Relationship Id="rId626" Type="http://schemas.openxmlformats.org/officeDocument/2006/relationships/slide" Target="slides/slide625.xml"/><Relationship Id="rId223" Type="http://schemas.openxmlformats.org/officeDocument/2006/relationships/slide" Target="slides/slide222.xml"/><Relationship Id="rId430" Type="http://schemas.openxmlformats.org/officeDocument/2006/relationships/slide" Target="slides/slide429.xml"/><Relationship Id="rId668" Type="http://schemas.openxmlformats.org/officeDocument/2006/relationships/slide" Target="slides/slide667.xml"/><Relationship Id="rId18" Type="http://schemas.openxmlformats.org/officeDocument/2006/relationships/slide" Target="slides/slide17.xml"/><Relationship Id="rId265" Type="http://schemas.openxmlformats.org/officeDocument/2006/relationships/slide" Target="slides/slide264.xml"/><Relationship Id="rId472" Type="http://schemas.openxmlformats.org/officeDocument/2006/relationships/slide" Target="slides/slide471.xml"/><Relationship Id="rId528" Type="http://schemas.openxmlformats.org/officeDocument/2006/relationships/slide" Target="slides/slide527.xml"/><Relationship Id="rId125" Type="http://schemas.openxmlformats.org/officeDocument/2006/relationships/slide" Target="slides/slide124.xml"/><Relationship Id="rId167" Type="http://schemas.openxmlformats.org/officeDocument/2006/relationships/slide" Target="slides/slide166.xml"/><Relationship Id="rId332" Type="http://schemas.openxmlformats.org/officeDocument/2006/relationships/slide" Target="slides/slide331.xml"/><Relationship Id="rId374" Type="http://schemas.openxmlformats.org/officeDocument/2006/relationships/slide" Target="slides/slide373.xml"/><Relationship Id="rId581" Type="http://schemas.openxmlformats.org/officeDocument/2006/relationships/slide" Target="slides/slide580.xml"/><Relationship Id="rId71" Type="http://schemas.openxmlformats.org/officeDocument/2006/relationships/slide" Target="slides/slide70.xml"/><Relationship Id="rId234" Type="http://schemas.openxmlformats.org/officeDocument/2006/relationships/slide" Target="slides/slide233.xml"/><Relationship Id="rId637" Type="http://schemas.openxmlformats.org/officeDocument/2006/relationships/slide" Target="slides/slide636.xml"/><Relationship Id="rId679" Type="http://schemas.openxmlformats.org/officeDocument/2006/relationships/slide" Target="slides/slide678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76" Type="http://schemas.openxmlformats.org/officeDocument/2006/relationships/slide" Target="slides/slide275.xml"/><Relationship Id="rId441" Type="http://schemas.openxmlformats.org/officeDocument/2006/relationships/slide" Target="slides/slide440.xml"/><Relationship Id="rId483" Type="http://schemas.openxmlformats.org/officeDocument/2006/relationships/slide" Target="slides/slide482.xml"/><Relationship Id="rId539" Type="http://schemas.openxmlformats.org/officeDocument/2006/relationships/slide" Target="slides/slide538.xml"/><Relationship Id="rId690" Type="http://schemas.openxmlformats.org/officeDocument/2006/relationships/slide" Target="slides/slide689.xml"/><Relationship Id="rId704" Type="http://schemas.openxmlformats.org/officeDocument/2006/relationships/slide" Target="slides/slide703.xml"/><Relationship Id="rId40" Type="http://schemas.openxmlformats.org/officeDocument/2006/relationships/slide" Target="slides/slide39.xml"/><Relationship Id="rId136" Type="http://schemas.openxmlformats.org/officeDocument/2006/relationships/slide" Target="slides/slide135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43" Type="http://schemas.openxmlformats.org/officeDocument/2006/relationships/slide" Target="slides/slide342.xml"/><Relationship Id="rId550" Type="http://schemas.openxmlformats.org/officeDocument/2006/relationships/slide" Target="slides/slide549.xml"/><Relationship Id="rId82" Type="http://schemas.openxmlformats.org/officeDocument/2006/relationships/slide" Target="slides/slide81.xml"/><Relationship Id="rId203" Type="http://schemas.openxmlformats.org/officeDocument/2006/relationships/slide" Target="slides/slide202.xml"/><Relationship Id="rId385" Type="http://schemas.openxmlformats.org/officeDocument/2006/relationships/slide" Target="slides/slide384.xml"/><Relationship Id="rId592" Type="http://schemas.openxmlformats.org/officeDocument/2006/relationships/slide" Target="slides/slide591.xml"/><Relationship Id="rId606" Type="http://schemas.openxmlformats.org/officeDocument/2006/relationships/slide" Target="slides/slide605.xml"/><Relationship Id="rId648" Type="http://schemas.openxmlformats.org/officeDocument/2006/relationships/slide" Target="slides/slide647.xml"/><Relationship Id="rId245" Type="http://schemas.openxmlformats.org/officeDocument/2006/relationships/slide" Target="slides/slide244.xml"/><Relationship Id="rId287" Type="http://schemas.openxmlformats.org/officeDocument/2006/relationships/slide" Target="slides/slide286.xml"/><Relationship Id="rId410" Type="http://schemas.openxmlformats.org/officeDocument/2006/relationships/slide" Target="slides/slide409.xml"/><Relationship Id="rId452" Type="http://schemas.openxmlformats.org/officeDocument/2006/relationships/slide" Target="slides/slide451.xml"/><Relationship Id="rId494" Type="http://schemas.openxmlformats.org/officeDocument/2006/relationships/slide" Target="slides/slide493.xml"/><Relationship Id="rId508" Type="http://schemas.openxmlformats.org/officeDocument/2006/relationships/slide" Target="slides/slide507.xml"/><Relationship Id="rId715" Type="http://schemas.openxmlformats.org/officeDocument/2006/relationships/slide" Target="slides/slide714.xml"/><Relationship Id="rId105" Type="http://schemas.openxmlformats.org/officeDocument/2006/relationships/slide" Target="slides/slide104.xml"/><Relationship Id="rId147" Type="http://schemas.openxmlformats.org/officeDocument/2006/relationships/slide" Target="slides/slide146.xml"/><Relationship Id="rId312" Type="http://schemas.openxmlformats.org/officeDocument/2006/relationships/slide" Target="slides/slide311.xml"/><Relationship Id="rId354" Type="http://schemas.openxmlformats.org/officeDocument/2006/relationships/slide" Target="slides/slide353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75" Type="http://schemas.openxmlformats.org/officeDocument/2006/relationships/slide" Target="slides/slide374.xml"/><Relationship Id="rId396" Type="http://schemas.openxmlformats.org/officeDocument/2006/relationships/slide" Target="slides/slide395.xml"/><Relationship Id="rId561" Type="http://schemas.openxmlformats.org/officeDocument/2006/relationships/slide" Target="slides/slide560.xml"/><Relationship Id="rId582" Type="http://schemas.openxmlformats.org/officeDocument/2006/relationships/slide" Target="slides/slide581.xml"/><Relationship Id="rId617" Type="http://schemas.openxmlformats.org/officeDocument/2006/relationships/slide" Target="slides/slide616.xml"/><Relationship Id="rId638" Type="http://schemas.openxmlformats.org/officeDocument/2006/relationships/slide" Target="slides/slide637.xml"/><Relationship Id="rId659" Type="http://schemas.openxmlformats.org/officeDocument/2006/relationships/slide" Target="slides/slide65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400" Type="http://schemas.openxmlformats.org/officeDocument/2006/relationships/slide" Target="slides/slide399.xml"/><Relationship Id="rId421" Type="http://schemas.openxmlformats.org/officeDocument/2006/relationships/slide" Target="slides/slide420.xml"/><Relationship Id="rId442" Type="http://schemas.openxmlformats.org/officeDocument/2006/relationships/slide" Target="slides/slide441.xml"/><Relationship Id="rId463" Type="http://schemas.openxmlformats.org/officeDocument/2006/relationships/slide" Target="slides/slide462.xml"/><Relationship Id="rId484" Type="http://schemas.openxmlformats.org/officeDocument/2006/relationships/slide" Target="slides/slide483.xml"/><Relationship Id="rId519" Type="http://schemas.openxmlformats.org/officeDocument/2006/relationships/slide" Target="slides/slide518.xml"/><Relationship Id="rId670" Type="http://schemas.openxmlformats.org/officeDocument/2006/relationships/slide" Target="slides/slide669.xml"/><Relationship Id="rId705" Type="http://schemas.openxmlformats.org/officeDocument/2006/relationships/slide" Target="slides/slide704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302" Type="http://schemas.openxmlformats.org/officeDocument/2006/relationships/slide" Target="slides/slide301.xml"/><Relationship Id="rId323" Type="http://schemas.openxmlformats.org/officeDocument/2006/relationships/slide" Target="slides/slide322.xml"/><Relationship Id="rId344" Type="http://schemas.openxmlformats.org/officeDocument/2006/relationships/slide" Target="slides/slide343.xml"/><Relationship Id="rId530" Type="http://schemas.openxmlformats.org/officeDocument/2006/relationships/slide" Target="slides/slide529.xml"/><Relationship Id="rId691" Type="http://schemas.openxmlformats.org/officeDocument/2006/relationships/slide" Target="slides/slide690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365" Type="http://schemas.openxmlformats.org/officeDocument/2006/relationships/slide" Target="slides/slide364.xml"/><Relationship Id="rId386" Type="http://schemas.openxmlformats.org/officeDocument/2006/relationships/slide" Target="slides/slide385.xml"/><Relationship Id="rId551" Type="http://schemas.openxmlformats.org/officeDocument/2006/relationships/slide" Target="slides/slide550.xml"/><Relationship Id="rId572" Type="http://schemas.openxmlformats.org/officeDocument/2006/relationships/slide" Target="slides/slide571.xml"/><Relationship Id="rId593" Type="http://schemas.openxmlformats.org/officeDocument/2006/relationships/slide" Target="slides/slide592.xml"/><Relationship Id="rId607" Type="http://schemas.openxmlformats.org/officeDocument/2006/relationships/slide" Target="slides/slide606.xml"/><Relationship Id="rId628" Type="http://schemas.openxmlformats.org/officeDocument/2006/relationships/slide" Target="slides/slide627.xml"/><Relationship Id="rId649" Type="http://schemas.openxmlformats.org/officeDocument/2006/relationships/slide" Target="slides/slide64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411" Type="http://schemas.openxmlformats.org/officeDocument/2006/relationships/slide" Target="slides/slide410.xml"/><Relationship Id="rId432" Type="http://schemas.openxmlformats.org/officeDocument/2006/relationships/slide" Target="slides/slide431.xml"/><Relationship Id="rId453" Type="http://schemas.openxmlformats.org/officeDocument/2006/relationships/slide" Target="slides/slide452.xml"/><Relationship Id="rId474" Type="http://schemas.openxmlformats.org/officeDocument/2006/relationships/slide" Target="slides/slide473.xml"/><Relationship Id="rId509" Type="http://schemas.openxmlformats.org/officeDocument/2006/relationships/slide" Target="slides/slide508.xml"/><Relationship Id="rId660" Type="http://schemas.openxmlformats.org/officeDocument/2006/relationships/slide" Target="slides/slide659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313" Type="http://schemas.openxmlformats.org/officeDocument/2006/relationships/slide" Target="slides/slide312.xml"/><Relationship Id="rId495" Type="http://schemas.openxmlformats.org/officeDocument/2006/relationships/slide" Target="slides/slide494.xml"/><Relationship Id="rId681" Type="http://schemas.openxmlformats.org/officeDocument/2006/relationships/slide" Target="slides/slide680.xml"/><Relationship Id="rId71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334" Type="http://schemas.openxmlformats.org/officeDocument/2006/relationships/slide" Target="slides/slide333.xml"/><Relationship Id="rId355" Type="http://schemas.openxmlformats.org/officeDocument/2006/relationships/slide" Target="slides/slide354.xml"/><Relationship Id="rId376" Type="http://schemas.openxmlformats.org/officeDocument/2006/relationships/slide" Target="slides/slide375.xml"/><Relationship Id="rId397" Type="http://schemas.openxmlformats.org/officeDocument/2006/relationships/slide" Target="slides/slide396.xml"/><Relationship Id="rId520" Type="http://schemas.openxmlformats.org/officeDocument/2006/relationships/slide" Target="slides/slide519.xml"/><Relationship Id="rId541" Type="http://schemas.openxmlformats.org/officeDocument/2006/relationships/slide" Target="slides/slide540.xml"/><Relationship Id="rId562" Type="http://schemas.openxmlformats.org/officeDocument/2006/relationships/slide" Target="slides/slide561.xml"/><Relationship Id="rId583" Type="http://schemas.openxmlformats.org/officeDocument/2006/relationships/slide" Target="slides/slide582.xml"/><Relationship Id="rId618" Type="http://schemas.openxmlformats.org/officeDocument/2006/relationships/slide" Target="slides/slide617.xml"/><Relationship Id="rId639" Type="http://schemas.openxmlformats.org/officeDocument/2006/relationships/slide" Target="slides/slide638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401" Type="http://schemas.openxmlformats.org/officeDocument/2006/relationships/slide" Target="slides/slide400.xml"/><Relationship Id="rId422" Type="http://schemas.openxmlformats.org/officeDocument/2006/relationships/slide" Target="slides/slide421.xml"/><Relationship Id="rId443" Type="http://schemas.openxmlformats.org/officeDocument/2006/relationships/slide" Target="slides/slide442.xml"/><Relationship Id="rId464" Type="http://schemas.openxmlformats.org/officeDocument/2006/relationships/slide" Target="slides/slide463.xml"/><Relationship Id="rId650" Type="http://schemas.openxmlformats.org/officeDocument/2006/relationships/slide" Target="slides/slide649.xml"/><Relationship Id="rId303" Type="http://schemas.openxmlformats.org/officeDocument/2006/relationships/slide" Target="slides/slide302.xml"/><Relationship Id="rId485" Type="http://schemas.openxmlformats.org/officeDocument/2006/relationships/slide" Target="slides/slide484.xml"/><Relationship Id="rId692" Type="http://schemas.openxmlformats.org/officeDocument/2006/relationships/slide" Target="slides/slide691.xml"/><Relationship Id="rId706" Type="http://schemas.openxmlformats.org/officeDocument/2006/relationships/slide" Target="slides/slide705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345" Type="http://schemas.openxmlformats.org/officeDocument/2006/relationships/slide" Target="slides/slide344.xml"/><Relationship Id="rId387" Type="http://schemas.openxmlformats.org/officeDocument/2006/relationships/slide" Target="slides/slide386.xml"/><Relationship Id="rId510" Type="http://schemas.openxmlformats.org/officeDocument/2006/relationships/slide" Target="slides/slide509.xml"/><Relationship Id="rId552" Type="http://schemas.openxmlformats.org/officeDocument/2006/relationships/slide" Target="slides/slide551.xml"/><Relationship Id="rId594" Type="http://schemas.openxmlformats.org/officeDocument/2006/relationships/slide" Target="slides/slide593.xml"/><Relationship Id="rId608" Type="http://schemas.openxmlformats.org/officeDocument/2006/relationships/slide" Target="slides/slide607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412" Type="http://schemas.openxmlformats.org/officeDocument/2006/relationships/slide" Target="slides/slide411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454" Type="http://schemas.openxmlformats.org/officeDocument/2006/relationships/slide" Target="slides/slide453.xml"/><Relationship Id="rId496" Type="http://schemas.openxmlformats.org/officeDocument/2006/relationships/slide" Target="slides/slide495.xml"/><Relationship Id="rId661" Type="http://schemas.openxmlformats.org/officeDocument/2006/relationships/slide" Target="slides/slide660.xml"/><Relationship Id="rId717" Type="http://schemas.openxmlformats.org/officeDocument/2006/relationships/presProps" Target="presProps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356" Type="http://schemas.openxmlformats.org/officeDocument/2006/relationships/slide" Target="slides/slide355.xml"/><Relationship Id="rId398" Type="http://schemas.openxmlformats.org/officeDocument/2006/relationships/slide" Target="slides/slide397.xml"/><Relationship Id="rId521" Type="http://schemas.openxmlformats.org/officeDocument/2006/relationships/slide" Target="slides/slide520.xml"/><Relationship Id="rId563" Type="http://schemas.openxmlformats.org/officeDocument/2006/relationships/slide" Target="slides/slide562.xml"/><Relationship Id="rId619" Type="http://schemas.openxmlformats.org/officeDocument/2006/relationships/slide" Target="slides/slide618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423" Type="http://schemas.openxmlformats.org/officeDocument/2006/relationships/slide" Target="slides/slide422.xml"/><Relationship Id="rId258" Type="http://schemas.openxmlformats.org/officeDocument/2006/relationships/slide" Target="slides/slide257.xml"/><Relationship Id="rId465" Type="http://schemas.openxmlformats.org/officeDocument/2006/relationships/slide" Target="slides/slide464.xml"/><Relationship Id="rId630" Type="http://schemas.openxmlformats.org/officeDocument/2006/relationships/slide" Target="slides/slide629.xml"/><Relationship Id="rId672" Type="http://schemas.openxmlformats.org/officeDocument/2006/relationships/slide" Target="slides/slide671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325" Type="http://schemas.openxmlformats.org/officeDocument/2006/relationships/slide" Target="slides/slide324.xml"/><Relationship Id="rId367" Type="http://schemas.openxmlformats.org/officeDocument/2006/relationships/slide" Target="slides/slide366.xml"/><Relationship Id="rId532" Type="http://schemas.openxmlformats.org/officeDocument/2006/relationships/slide" Target="slides/slide531.xml"/><Relationship Id="rId574" Type="http://schemas.openxmlformats.org/officeDocument/2006/relationships/slide" Target="slides/slide573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Relationship Id="rId269" Type="http://schemas.openxmlformats.org/officeDocument/2006/relationships/slide" Target="slides/slide268.xml"/><Relationship Id="rId434" Type="http://schemas.openxmlformats.org/officeDocument/2006/relationships/slide" Target="slides/slide433.xml"/><Relationship Id="rId476" Type="http://schemas.openxmlformats.org/officeDocument/2006/relationships/slide" Target="slides/slide475.xml"/><Relationship Id="rId641" Type="http://schemas.openxmlformats.org/officeDocument/2006/relationships/slide" Target="slides/slide640.xml"/><Relationship Id="rId683" Type="http://schemas.openxmlformats.org/officeDocument/2006/relationships/slide" Target="slides/slide682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36" Type="http://schemas.openxmlformats.org/officeDocument/2006/relationships/slide" Target="slides/slide335.xml"/><Relationship Id="rId501" Type="http://schemas.openxmlformats.org/officeDocument/2006/relationships/slide" Target="slides/slide500.xml"/><Relationship Id="rId543" Type="http://schemas.openxmlformats.org/officeDocument/2006/relationships/slide" Target="slides/slide542.xml"/><Relationship Id="rId75" Type="http://schemas.openxmlformats.org/officeDocument/2006/relationships/slide" Target="slides/slide74.xml"/><Relationship Id="rId140" Type="http://schemas.openxmlformats.org/officeDocument/2006/relationships/slide" Target="slides/slide139.xml"/><Relationship Id="rId182" Type="http://schemas.openxmlformats.org/officeDocument/2006/relationships/slide" Target="slides/slide181.xml"/><Relationship Id="rId378" Type="http://schemas.openxmlformats.org/officeDocument/2006/relationships/slide" Target="slides/slide377.xml"/><Relationship Id="rId403" Type="http://schemas.openxmlformats.org/officeDocument/2006/relationships/slide" Target="slides/slide402.xml"/><Relationship Id="rId585" Type="http://schemas.openxmlformats.org/officeDocument/2006/relationships/slide" Target="slides/slide584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445" Type="http://schemas.openxmlformats.org/officeDocument/2006/relationships/slide" Target="slides/slide444.xml"/><Relationship Id="rId487" Type="http://schemas.openxmlformats.org/officeDocument/2006/relationships/slide" Target="slides/slide486.xml"/><Relationship Id="rId610" Type="http://schemas.openxmlformats.org/officeDocument/2006/relationships/slide" Target="slides/slide609.xml"/><Relationship Id="rId652" Type="http://schemas.openxmlformats.org/officeDocument/2006/relationships/slide" Target="slides/slide651.xml"/><Relationship Id="rId694" Type="http://schemas.openxmlformats.org/officeDocument/2006/relationships/slide" Target="slides/slide693.xml"/><Relationship Id="rId708" Type="http://schemas.openxmlformats.org/officeDocument/2006/relationships/slide" Target="slides/slide707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47" Type="http://schemas.openxmlformats.org/officeDocument/2006/relationships/slide" Target="slides/slide346.xml"/><Relationship Id="rId512" Type="http://schemas.openxmlformats.org/officeDocument/2006/relationships/slide" Target="slides/slide511.xml"/><Relationship Id="rId44" Type="http://schemas.openxmlformats.org/officeDocument/2006/relationships/slide" Target="slides/slide43.xml"/><Relationship Id="rId86" Type="http://schemas.openxmlformats.org/officeDocument/2006/relationships/slide" Target="slides/slide85.xml"/><Relationship Id="rId151" Type="http://schemas.openxmlformats.org/officeDocument/2006/relationships/slide" Target="slides/slide150.xml"/><Relationship Id="rId389" Type="http://schemas.openxmlformats.org/officeDocument/2006/relationships/slide" Target="slides/slide388.xml"/><Relationship Id="rId554" Type="http://schemas.openxmlformats.org/officeDocument/2006/relationships/slide" Target="slides/slide553.xml"/><Relationship Id="rId596" Type="http://schemas.openxmlformats.org/officeDocument/2006/relationships/slide" Target="slides/slide595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49" Type="http://schemas.openxmlformats.org/officeDocument/2006/relationships/slide" Target="slides/slide248.xml"/><Relationship Id="rId414" Type="http://schemas.openxmlformats.org/officeDocument/2006/relationships/slide" Target="slides/slide413.xml"/><Relationship Id="rId456" Type="http://schemas.openxmlformats.org/officeDocument/2006/relationships/slide" Target="slides/slide455.xml"/><Relationship Id="rId498" Type="http://schemas.openxmlformats.org/officeDocument/2006/relationships/slide" Target="slides/slide497.xml"/><Relationship Id="rId621" Type="http://schemas.openxmlformats.org/officeDocument/2006/relationships/slide" Target="slides/slide620.xml"/><Relationship Id="rId663" Type="http://schemas.openxmlformats.org/officeDocument/2006/relationships/slide" Target="slides/slide662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316" Type="http://schemas.openxmlformats.org/officeDocument/2006/relationships/slide" Target="slides/slide315.xml"/><Relationship Id="rId523" Type="http://schemas.openxmlformats.org/officeDocument/2006/relationships/slide" Target="slides/slide522.xml"/><Relationship Id="rId719" Type="http://schemas.openxmlformats.org/officeDocument/2006/relationships/theme" Target="theme/theme1.xml"/><Relationship Id="rId55" Type="http://schemas.openxmlformats.org/officeDocument/2006/relationships/slide" Target="slides/slide54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358" Type="http://schemas.openxmlformats.org/officeDocument/2006/relationships/slide" Target="slides/slide357.xml"/><Relationship Id="rId565" Type="http://schemas.openxmlformats.org/officeDocument/2006/relationships/slide" Target="slides/slide564.xml"/><Relationship Id="rId162" Type="http://schemas.openxmlformats.org/officeDocument/2006/relationships/slide" Target="slides/slide161.xml"/><Relationship Id="rId218" Type="http://schemas.openxmlformats.org/officeDocument/2006/relationships/slide" Target="slides/slide217.xml"/><Relationship Id="rId425" Type="http://schemas.openxmlformats.org/officeDocument/2006/relationships/slide" Target="slides/slide424.xml"/><Relationship Id="rId467" Type="http://schemas.openxmlformats.org/officeDocument/2006/relationships/slide" Target="slides/slide466.xml"/><Relationship Id="rId632" Type="http://schemas.openxmlformats.org/officeDocument/2006/relationships/slide" Target="slides/slide631.xml"/><Relationship Id="rId271" Type="http://schemas.openxmlformats.org/officeDocument/2006/relationships/slide" Target="slides/slide270.xml"/><Relationship Id="rId674" Type="http://schemas.openxmlformats.org/officeDocument/2006/relationships/slide" Target="slides/slide673.xml"/><Relationship Id="rId24" Type="http://schemas.openxmlformats.org/officeDocument/2006/relationships/slide" Target="slides/slide23.xml"/><Relationship Id="rId66" Type="http://schemas.openxmlformats.org/officeDocument/2006/relationships/slide" Target="slides/slide65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369" Type="http://schemas.openxmlformats.org/officeDocument/2006/relationships/slide" Target="slides/slide368.xml"/><Relationship Id="rId534" Type="http://schemas.openxmlformats.org/officeDocument/2006/relationships/slide" Target="slides/slide533.xml"/><Relationship Id="rId576" Type="http://schemas.openxmlformats.org/officeDocument/2006/relationships/slide" Target="slides/slide575.xml"/><Relationship Id="rId173" Type="http://schemas.openxmlformats.org/officeDocument/2006/relationships/slide" Target="slides/slide172.xml"/><Relationship Id="rId229" Type="http://schemas.openxmlformats.org/officeDocument/2006/relationships/slide" Target="slides/slide228.xml"/><Relationship Id="rId380" Type="http://schemas.openxmlformats.org/officeDocument/2006/relationships/slide" Target="slides/slide379.xml"/><Relationship Id="rId436" Type="http://schemas.openxmlformats.org/officeDocument/2006/relationships/slide" Target="slides/slide435.xml"/><Relationship Id="rId601" Type="http://schemas.openxmlformats.org/officeDocument/2006/relationships/slide" Target="slides/slide600.xml"/><Relationship Id="rId643" Type="http://schemas.openxmlformats.org/officeDocument/2006/relationships/slide" Target="slides/slide642.xml"/><Relationship Id="rId240" Type="http://schemas.openxmlformats.org/officeDocument/2006/relationships/slide" Target="slides/slide239.xml"/><Relationship Id="rId478" Type="http://schemas.openxmlformats.org/officeDocument/2006/relationships/slide" Target="slides/slide477.xml"/><Relationship Id="rId685" Type="http://schemas.openxmlformats.org/officeDocument/2006/relationships/slide" Target="slides/slide684.xml"/><Relationship Id="rId35" Type="http://schemas.openxmlformats.org/officeDocument/2006/relationships/slide" Target="slides/slide34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38" Type="http://schemas.openxmlformats.org/officeDocument/2006/relationships/slide" Target="slides/slide337.xml"/><Relationship Id="rId503" Type="http://schemas.openxmlformats.org/officeDocument/2006/relationships/slide" Target="slides/slide502.xml"/><Relationship Id="rId545" Type="http://schemas.openxmlformats.org/officeDocument/2006/relationships/slide" Target="slides/slide544.xml"/><Relationship Id="rId587" Type="http://schemas.openxmlformats.org/officeDocument/2006/relationships/slide" Target="slides/slide586.xml"/><Relationship Id="rId710" Type="http://schemas.openxmlformats.org/officeDocument/2006/relationships/slide" Target="slides/slide709.xml"/><Relationship Id="rId8" Type="http://schemas.openxmlformats.org/officeDocument/2006/relationships/slide" Target="slides/slide7.xml"/><Relationship Id="rId142" Type="http://schemas.openxmlformats.org/officeDocument/2006/relationships/slide" Target="slides/slide141.xml"/><Relationship Id="rId184" Type="http://schemas.openxmlformats.org/officeDocument/2006/relationships/slide" Target="slides/slide183.xml"/><Relationship Id="rId391" Type="http://schemas.openxmlformats.org/officeDocument/2006/relationships/slide" Target="slides/slide390.xml"/><Relationship Id="rId405" Type="http://schemas.openxmlformats.org/officeDocument/2006/relationships/slide" Target="slides/slide404.xml"/><Relationship Id="rId447" Type="http://schemas.openxmlformats.org/officeDocument/2006/relationships/slide" Target="slides/slide446.xml"/><Relationship Id="rId612" Type="http://schemas.openxmlformats.org/officeDocument/2006/relationships/slide" Target="slides/slide611.xml"/><Relationship Id="rId251" Type="http://schemas.openxmlformats.org/officeDocument/2006/relationships/slide" Target="slides/slide250.xml"/><Relationship Id="rId489" Type="http://schemas.openxmlformats.org/officeDocument/2006/relationships/slide" Target="slides/slide488.xml"/><Relationship Id="rId654" Type="http://schemas.openxmlformats.org/officeDocument/2006/relationships/slide" Target="slides/slide653.xml"/><Relationship Id="rId696" Type="http://schemas.openxmlformats.org/officeDocument/2006/relationships/slide" Target="slides/slide695.xml"/><Relationship Id="rId46" Type="http://schemas.openxmlformats.org/officeDocument/2006/relationships/slide" Target="slides/slide45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49" Type="http://schemas.openxmlformats.org/officeDocument/2006/relationships/slide" Target="slides/slide348.xml"/><Relationship Id="rId514" Type="http://schemas.openxmlformats.org/officeDocument/2006/relationships/slide" Target="slides/slide513.xml"/><Relationship Id="rId556" Type="http://schemas.openxmlformats.org/officeDocument/2006/relationships/slide" Target="slides/slide555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3" Type="http://schemas.openxmlformats.org/officeDocument/2006/relationships/slide" Target="slides/slide152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360" Type="http://schemas.openxmlformats.org/officeDocument/2006/relationships/slide" Target="slides/slide359.xml"/><Relationship Id="rId416" Type="http://schemas.openxmlformats.org/officeDocument/2006/relationships/slide" Target="slides/slide415.xml"/><Relationship Id="rId598" Type="http://schemas.openxmlformats.org/officeDocument/2006/relationships/slide" Target="slides/slide597.xml"/><Relationship Id="rId220" Type="http://schemas.openxmlformats.org/officeDocument/2006/relationships/slide" Target="slides/slide219.xml"/><Relationship Id="rId458" Type="http://schemas.openxmlformats.org/officeDocument/2006/relationships/slide" Target="slides/slide457.xml"/><Relationship Id="rId623" Type="http://schemas.openxmlformats.org/officeDocument/2006/relationships/slide" Target="slides/slide622.xml"/><Relationship Id="rId665" Type="http://schemas.openxmlformats.org/officeDocument/2006/relationships/slide" Target="slides/slide664.xml"/><Relationship Id="rId15" Type="http://schemas.openxmlformats.org/officeDocument/2006/relationships/slide" Target="slides/slide14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318" Type="http://schemas.openxmlformats.org/officeDocument/2006/relationships/slide" Target="slides/slide317.xml"/><Relationship Id="rId525" Type="http://schemas.openxmlformats.org/officeDocument/2006/relationships/slide" Target="slides/slide524.xml"/><Relationship Id="rId567" Type="http://schemas.openxmlformats.org/officeDocument/2006/relationships/slide" Target="slides/slide566.xml"/><Relationship Id="rId99" Type="http://schemas.openxmlformats.org/officeDocument/2006/relationships/slide" Target="slides/slide98.xml"/><Relationship Id="rId122" Type="http://schemas.openxmlformats.org/officeDocument/2006/relationships/slide" Target="slides/slide121.xml"/><Relationship Id="rId164" Type="http://schemas.openxmlformats.org/officeDocument/2006/relationships/slide" Target="slides/slide163.xml"/><Relationship Id="rId371" Type="http://schemas.openxmlformats.org/officeDocument/2006/relationships/slide" Target="slides/slide370.xml"/><Relationship Id="rId427" Type="http://schemas.openxmlformats.org/officeDocument/2006/relationships/slide" Target="slides/slide426.xml"/><Relationship Id="rId469" Type="http://schemas.openxmlformats.org/officeDocument/2006/relationships/slide" Target="slides/slide468.xml"/><Relationship Id="rId634" Type="http://schemas.openxmlformats.org/officeDocument/2006/relationships/slide" Target="slides/slide633.xml"/><Relationship Id="rId676" Type="http://schemas.openxmlformats.org/officeDocument/2006/relationships/slide" Target="slides/slide675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73" Type="http://schemas.openxmlformats.org/officeDocument/2006/relationships/slide" Target="slides/slide272.xml"/><Relationship Id="rId329" Type="http://schemas.openxmlformats.org/officeDocument/2006/relationships/slide" Target="slides/slide328.xml"/><Relationship Id="rId480" Type="http://schemas.openxmlformats.org/officeDocument/2006/relationships/slide" Target="slides/slide479.xml"/><Relationship Id="rId536" Type="http://schemas.openxmlformats.org/officeDocument/2006/relationships/slide" Target="slides/slide535.xml"/><Relationship Id="rId701" Type="http://schemas.openxmlformats.org/officeDocument/2006/relationships/slide" Target="slides/slide700.xml"/><Relationship Id="rId68" Type="http://schemas.openxmlformats.org/officeDocument/2006/relationships/slide" Target="slides/slide67.xml"/><Relationship Id="rId133" Type="http://schemas.openxmlformats.org/officeDocument/2006/relationships/slide" Target="slides/slide132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Relationship Id="rId578" Type="http://schemas.openxmlformats.org/officeDocument/2006/relationships/slide" Target="slides/slide577.xml"/><Relationship Id="rId200" Type="http://schemas.openxmlformats.org/officeDocument/2006/relationships/slide" Target="slides/slide199.xml"/><Relationship Id="rId382" Type="http://schemas.openxmlformats.org/officeDocument/2006/relationships/slide" Target="slides/slide381.xml"/><Relationship Id="rId438" Type="http://schemas.openxmlformats.org/officeDocument/2006/relationships/slide" Target="slides/slide437.xml"/><Relationship Id="rId603" Type="http://schemas.openxmlformats.org/officeDocument/2006/relationships/slide" Target="slides/slide602.xml"/><Relationship Id="rId645" Type="http://schemas.openxmlformats.org/officeDocument/2006/relationships/slide" Target="slides/slide644.xml"/><Relationship Id="rId687" Type="http://schemas.openxmlformats.org/officeDocument/2006/relationships/slide" Target="slides/slide686.xml"/><Relationship Id="rId242" Type="http://schemas.openxmlformats.org/officeDocument/2006/relationships/slide" Target="slides/slide241.xml"/><Relationship Id="rId284" Type="http://schemas.openxmlformats.org/officeDocument/2006/relationships/slide" Target="slides/slide283.xml"/><Relationship Id="rId491" Type="http://schemas.openxmlformats.org/officeDocument/2006/relationships/slide" Target="slides/slide490.xml"/><Relationship Id="rId505" Type="http://schemas.openxmlformats.org/officeDocument/2006/relationships/slide" Target="slides/slide504.xml"/><Relationship Id="rId712" Type="http://schemas.openxmlformats.org/officeDocument/2006/relationships/slide" Target="slides/slide711.xml"/><Relationship Id="rId37" Type="http://schemas.openxmlformats.org/officeDocument/2006/relationships/slide" Target="slides/slide36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44" Type="http://schemas.openxmlformats.org/officeDocument/2006/relationships/slide" Target="slides/slide143.xml"/><Relationship Id="rId547" Type="http://schemas.openxmlformats.org/officeDocument/2006/relationships/slide" Target="slides/slide546.xml"/><Relationship Id="rId589" Type="http://schemas.openxmlformats.org/officeDocument/2006/relationships/slide" Target="slides/slide588.xml"/><Relationship Id="rId90" Type="http://schemas.openxmlformats.org/officeDocument/2006/relationships/slide" Target="slides/slide89.xml"/><Relationship Id="rId186" Type="http://schemas.openxmlformats.org/officeDocument/2006/relationships/slide" Target="slides/slide185.xml"/><Relationship Id="rId351" Type="http://schemas.openxmlformats.org/officeDocument/2006/relationships/slide" Target="slides/slide350.xml"/><Relationship Id="rId393" Type="http://schemas.openxmlformats.org/officeDocument/2006/relationships/slide" Target="slides/slide392.xml"/><Relationship Id="rId407" Type="http://schemas.openxmlformats.org/officeDocument/2006/relationships/slide" Target="slides/slide406.xml"/><Relationship Id="rId449" Type="http://schemas.openxmlformats.org/officeDocument/2006/relationships/slide" Target="slides/slide448.xml"/><Relationship Id="rId614" Type="http://schemas.openxmlformats.org/officeDocument/2006/relationships/slide" Target="slides/slide613.xml"/><Relationship Id="rId656" Type="http://schemas.openxmlformats.org/officeDocument/2006/relationships/slide" Target="slides/slide655.xml"/><Relationship Id="rId211" Type="http://schemas.openxmlformats.org/officeDocument/2006/relationships/slide" Target="slides/slide210.xml"/><Relationship Id="rId253" Type="http://schemas.openxmlformats.org/officeDocument/2006/relationships/slide" Target="slides/slide252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460" Type="http://schemas.openxmlformats.org/officeDocument/2006/relationships/slide" Target="slides/slide459.xml"/><Relationship Id="rId516" Type="http://schemas.openxmlformats.org/officeDocument/2006/relationships/slide" Target="slides/slide515.xml"/><Relationship Id="rId698" Type="http://schemas.openxmlformats.org/officeDocument/2006/relationships/slide" Target="slides/slide697.xml"/><Relationship Id="rId48" Type="http://schemas.openxmlformats.org/officeDocument/2006/relationships/slide" Target="slides/slide47.xml"/><Relationship Id="rId113" Type="http://schemas.openxmlformats.org/officeDocument/2006/relationships/slide" Target="slides/slide112.xml"/><Relationship Id="rId320" Type="http://schemas.openxmlformats.org/officeDocument/2006/relationships/slide" Target="slides/slide319.xml"/><Relationship Id="rId558" Type="http://schemas.openxmlformats.org/officeDocument/2006/relationships/slide" Target="slides/slide557.xml"/><Relationship Id="rId155" Type="http://schemas.openxmlformats.org/officeDocument/2006/relationships/slide" Target="slides/slide154.xml"/><Relationship Id="rId197" Type="http://schemas.openxmlformats.org/officeDocument/2006/relationships/slide" Target="slides/slide196.xml"/><Relationship Id="rId362" Type="http://schemas.openxmlformats.org/officeDocument/2006/relationships/slide" Target="slides/slide361.xml"/><Relationship Id="rId418" Type="http://schemas.openxmlformats.org/officeDocument/2006/relationships/slide" Target="slides/slide417.xml"/><Relationship Id="rId625" Type="http://schemas.openxmlformats.org/officeDocument/2006/relationships/slide" Target="slides/slide624.xml"/><Relationship Id="rId222" Type="http://schemas.openxmlformats.org/officeDocument/2006/relationships/slide" Target="slides/slide221.xml"/><Relationship Id="rId264" Type="http://schemas.openxmlformats.org/officeDocument/2006/relationships/slide" Target="slides/slide263.xml"/><Relationship Id="rId471" Type="http://schemas.openxmlformats.org/officeDocument/2006/relationships/slide" Target="slides/slide470.xml"/><Relationship Id="rId667" Type="http://schemas.openxmlformats.org/officeDocument/2006/relationships/slide" Target="slides/slide666.xml"/><Relationship Id="rId17" Type="http://schemas.openxmlformats.org/officeDocument/2006/relationships/slide" Target="slides/slide16.xml"/><Relationship Id="rId59" Type="http://schemas.openxmlformats.org/officeDocument/2006/relationships/slide" Target="slides/slide58.xml"/><Relationship Id="rId124" Type="http://schemas.openxmlformats.org/officeDocument/2006/relationships/slide" Target="slides/slide123.xml"/><Relationship Id="rId527" Type="http://schemas.openxmlformats.org/officeDocument/2006/relationships/slide" Target="slides/slide526.xml"/><Relationship Id="rId569" Type="http://schemas.openxmlformats.org/officeDocument/2006/relationships/slide" Target="slides/slide568.xml"/><Relationship Id="rId70" Type="http://schemas.openxmlformats.org/officeDocument/2006/relationships/slide" Target="slides/slide69.xml"/><Relationship Id="rId166" Type="http://schemas.openxmlformats.org/officeDocument/2006/relationships/slide" Target="slides/slide165.xml"/><Relationship Id="rId331" Type="http://schemas.openxmlformats.org/officeDocument/2006/relationships/slide" Target="slides/slide330.xml"/><Relationship Id="rId373" Type="http://schemas.openxmlformats.org/officeDocument/2006/relationships/slide" Target="slides/slide372.xml"/><Relationship Id="rId429" Type="http://schemas.openxmlformats.org/officeDocument/2006/relationships/slide" Target="slides/slide428.xml"/><Relationship Id="rId580" Type="http://schemas.openxmlformats.org/officeDocument/2006/relationships/slide" Target="slides/slide579.xml"/><Relationship Id="rId636" Type="http://schemas.openxmlformats.org/officeDocument/2006/relationships/slide" Target="slides/slide635.xml"/><Relationship Id="rId1" Type="http://schemas.openxmlformats.org/officeDocument/2006/relationships/slideMaster" Target="slideMasters/slideMaster1.xml"/><Relationship Id="rId233" Type="http://schemas.openxmlformats.org/officeDocument/2006/relationships/slide" Target="slides/slide232.xml"/><Relationship Id="rId440" Type="http://schemas.openxmlformats.org/officeDocument/2006/relationships/slide" Target="slides/slide439.xml"/><Relationship Id="rId678" Type="http://schemas.openxmlformats.org/officeDocument/2006/relationships/slide" Target="slides/slide677.xml"/><Relationship Id="rId28" Type="http://schemas.openxmlformats.org/officeDocument/2006/relationships/slide" Target="slides/slide27.xml"/><Relationship Id="rId275" Type="http://schemas.openxmlformats.org/officeDocument/2006/relationships/slide" Target="slides/slide274.xml"/><Relationship Id="rId300" Type="http://schemas.openxmlformats.org/officeDocument/2006/relationships/slide" Target="slides/slide299.xml"/><Relationship Id="rId482" Type="http://schemas.openxmlformats.org/officeDocument/2006/relationships/slide" Target="slides/slide481.xml"/><Relationship Id="rId538" Type="http://schemas.openxmlformats.org/officeDocument/2006/relationships/slide" Target="slides/slide537.xml"/><Relationship Id="rId703" Type="http://schemas.openxmlformats.org/officeDocument/2006/relationships/slide" Target="slides/slide702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77" Type="http://schemas.openxmlformats.org/officeDocument/2006/relationships/slide" Target="slides/slide176.xml"/><Relationship Id="rId342" Type="http://schemas.openxmlformats.org/officeDocument/2006/relationships/slide" Target="slides/slide341.xml"/><Relationship Id="rId384" Type="http://schemas.openxmlformats.org/officeDocument/2006/relationships/slide" Target="slides/slide383.xml"/><Relationship Id="rId591" Type="http://schemas.openxmlformats.org/officeDocument/2006/relationships/slide" Target="slides/slide590.xml"/><Relationship Id="rId605" Type="http://schemas.openxmlformats.org/officeDocument/2006/relationships/slide" Target="slides/slide604.xml"/><Relationship Id="rId202" Type="http://schemas.openxmlformats.org/officeDocument/2006/relationships/slide" Target="slides/slide201.xml"/><Relationship Id="rId244" Type="http://schemas.openxmlformats.org/officeDocument/2006/relationships/slide" Target="slides/slide243.xml"/><Relationship Id="rId647" Type="http://schemas.openxmlformats.org/officeDocument/2006/relationships/slide" Target="slides/slide646.xml"/><Relationship Id="rId689" Type="http://schemas.openxmlformats.org/officeDocument/2006/relationships/slide" Target="slides/slide688.xml"/><Relationship Id="rId39" Type="http://schemas.openxmlformats.org/officeDocument/2006/relationships/slide" Target="slides/slide38.xml"/><Relationship Id="rId286" Type="http://schemas.openxmlformats.org/officeDocument/2006/relationships/slide" Target="slides/slide285.xml"/><Relationship Id="rId451" Type="http://schemas.openxmlformats.org/officeDocument/2006/relationships/slide" Target="slides/slide450.xml"/><Relationship Id="rId493" Type="http://schemas.openxmlformats.org/officeDocument/2006/relationships/slide" Target="slides/slide492.xml"/><Relationship Id="rId507" Type="http://schemas.openxmlformats.org/officeDocument/2006/relationships/slide" Target="slides/slide506.xml"/><Relationship Id="rId549" Type="http://schemas.openxmlformats.org/officeDocument/2006/relationships/slide" Target="slides/slide548.xml"/><Relationship Id="rId714" Type="http://schemas.openxmlformats.org/officeDocument/2006/relationships/slide" Target="slides/slide713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46" Type="http://schemas.openxmlformats.org/officeDocument/2006/relationships/slide" Target="slides/slide145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53" Type="http://schemas.openxmlformats.org/officeDocument/2006/relationships/slide" Target="slides/slide352.xml"/><Relationship Id="rId395" Type="http://schemas.openxmlformats.org/officeDocument/2006/relationships/slide" Target="slides/slide394.xml"/><Relationship Id="rId409" Type="http://schemas.openxmlformats.org/officeDocument/2006/relationships/slide" Target="slides/slide408.xml"/><Relationship Id="rId560" Type="http://schemas.openxmlformats.org/officeDocument/2006/relationships/slide" Target="slides/slide559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420" Type="http://schemas.openxmlformats.org/officeDocument/2006/relationships/slide" Target="slides/slide419.xml"/><Relationship Id="rId616" Type="http://schemas.openxmlformats.org/officeDocument/2006/relationships/slide" Target="slides/slide615.xml"/><Relationship Id="rId658" Type="http://schemas.openxmlformats.org/officeDocument/2006/relationships/slide" Target="slides/slide657.xml"/><Relationship Id="rId255" Type="http://schemas.openxmlformats.org/officeDocument/2006/relationships/slide" Target="slides/slide254.xml"/><Relationship Id="rId297" Type="http://schemas.openxmlformats.org/officeDocument/2006/relationships/slide" Target="slides/slide296.xml"/><Relationship Id="rId462" Type="http://schemas.openxmlformats.org/officeDocument/2006/relationships/slide" Target="slides/slide461.xml"/><Relationship Id="rId518" Type="http://schemas.openxmlformats.org/officeDocument/2006/relationships/slide" Target="slides/slide517.xml"/><Relationship Id="rId115" Type="http://schemas.openxmlformats.org/officeDocument/2006/relationships/slide" Target="slides/slide114.xml"/><Relationship Id="rId157" Type="http://schemas.openxmlformats.org/officeDocument/2006/relationships/slide" Target="slides/slide156.xml"/><Relationship Id="rId322" Type="http://schemas.openxmlformats.org/officeDocument/2006/relationships/slide" Target="slides/slide321.xml"/><Relationship Id="rId364" Type="http://schemas.openxmlformats.org/officeDocument/2006/relationships/slide" Target="slides/slide363.xml"/><Relationship Id="rId61" Type="http://schemas.openxmlformats.org/officeDocument/2006/relationships/slide" Target="slides/slide60.xml"/><Relationship Id="rId199" Type="http://schemas.openxmlformats.org/officeDocument/2006/relationships/slide" Target="slides/slide198.xml"/><Relationship Id="rId571" Type="http://schemas.openxmlformats.org/officeDocument/2006/relationships/slide" Target="slides/slide570.xml"/><Relationship Id="rId627" Type="http://schemas.openxmlformats.org/officeDocument/2006/relationships/slide" Target="slides/slide626.xml"/><Relationship Id="rId669" Type="http://schemas.openxmlformats.org/officeDocument/2006/relationships/slide" Target="slides/slide668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66" Type="http://schemas.openxmlformats.org/officeDocument/2006/relationships/slide" Target="slides/slide265.xml"/><Relationship Id="rId431" Type="http://schemas.openxmlformats.org/officeDocument/2006/relationships/slide" Target="slides/slide430.xml"/><Relationship Id="rId473" Type="http://schemas.openxmlformats.org/officeDocument/2006/relationships/slide" Target="slides/slide472.xml"/><Relationship Id="rId529" Type="http://schemas.openxmlformats.org/officeDocument/2006/relationships/slide" Target="slides/slide528.xml"/><Relationship Id="rId680" Type="http://schemas.openxmlformats.org/officeDocument/2006/relationships/slide" Target="slides/slide679.xml"/><Relationship Id="rId30" Type="http://schemas.openxmlformats.org/officeDocument/2006/relationships/slide" Target="slides/slide29.xml"/><Relationship Id="rId126" Type="http://schemas.openxmlformats.org/officeDocument/2006/relationships/slide" Target="slides/slide125.xml"/><Relationship Id="rId168" Type="http://schemas.openxmlformats.org/officeDocument/2006/relationships/slide" Target="slides/slide167.xml"/><Relationship Id="rId333" Type="http://schemas.openxmlformats.org/officeDocument/2006/relationships/slide" Target="slides/slide332.xml"/><Relationship Id="rId540" Type="http://schemas.openxmlformats.org/officeDocument/2006/relationships/slide" Target="slides/slide5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DF4D6C5-1DE2-4A51-AEC8-A9DF7E24E91D}" type="datetimeFigureOut">
              <a:rPr lang="es-CL"/>
              <a:pPr>
                <a:defRPr/>
              </a:pPr>
              <a:t>03-12-2022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L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L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6710BE4-DAC3-4AB6-A4B2-8DCF4C9570FF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37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smtClean="0"/>
          </a:p>
        </p:txBody>
      </p:sp>
      <p:sp>
        <p:nvSpPr>
          <p:cNvPr id="7137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E3E334-7327-4933-B3F5-BA742D8C4804}" type="slidenum">
              <a:rPr lang="es-CL" altLang="es-CL" smtClean="0">
                <a:latin typeface="Arial" charset="0"/>
                <a:cs typeface="Arial" charset="0"/>
              </a:rPr>
              <a:pPr/>
              <a:t>3</a:t>
            </a:fld>
            <a:endParaRPr lang="es-CL" altLang="es-CL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294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smtClean="0"/>
          </a:p>
        </p:txBody>
      </p:sp>
      <p:sp>
        <p:nvSpPr>
          <p:cNvPr id="7229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37B2673-1FB3-4DCF-B220-77B5F23FA01D}" type="slidenum">
              <a:rPr lang="es-CL" altLang="es-CL" smtClean="0">
                <a:latin typeface="Arial" charset="0"/>
                <a:cs typeface="Arial" charset="0"/>
              </a:rPr>
              <a:pPr/>
              <a:t>701</a:t>
            </a:fld>
            <a:endParaRPr lang="es-CL" altLang="es-CL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39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smtClean="0"/>
          </a:p>
        </p:txBody>
      </p:sp>
      <p:sp>
        <p:nvSpPr>
          <p:cNvPr id="7239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AC8BD1-36E2-4554-8F95-7F2AC005A3A6}" type="slidenum">
              <a:rPr lang="es-CL" altLang="es-CL" smtClean="0">
                <a:latin typeface="Arial" charset="0"/>
                <a:cs typeface="Arial" charset="0"/>
              </a:rPr>
              <a:pPr/>
              <a:t>712</a:t>
            </a:fld>
            <a:endParaRPr lang="es-CL" altLang="es-CL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475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smtClean="0"/>
          </a:p>
        </p:txBody>
      </p:sp>
      <p:sp>
        <p:nvSpPr>
          <p:cNvPr id="7147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92AA07-05C9-46B3-A8E8-90993C3B565A}" type="slidenum">
              <a:rPr lang="es-CL" altLang="es-CL" smtClean="0">
                <a:latin typeface="Arial" charset="0"/>
                <a:cs typeface="Arial" charset="0"/>
              </a:rPr>
              <a:pPr/>
              <a:t>187</a:t>
            </a:fld>
            <a:endParaRPr lang="es-CL" altLang="es-CL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57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smtClean="0"/>
          </a:p>
        </p:txBody>
      </p:sp>
      <p:sp>
        <p:nvSpPr>
          <p:cNvPr id="7157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A97357-3E55-4FE8-BC46-8635B182491B}" type="slidenum">
              <a:rPr lang="es-CL" altLang="es-CL" smtClean="0">
                <a:latin typeface="Arial" charset="0"/>
                <a:cs typeface="Arial" charset="0"/>
              </a:rPr>
              <a:pPr/>
              <a:t>193</a:t>
            </a:fld>
            <a:endParaRPr lang="es-CL" altLang="es-CL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0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smtClean="0"/>
          </a:p>
        </p:txBody>
      </p:sp>
      <p:sp>
        <p:nvSpPr>
          <p:cNvPr id="7168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FA03F9-FC19-462D-8A26-3850FD3E88D5}" type="slidenum">
              <a:rPr lang="es-CL" altLang="es-CL" smtClean="0">
                <a:latin typeface="Arial" charset="0"/>
                <a:cs typeface="Arial" charset="0"/>
              </a:rPr>
              <a:pPr/>
              <a:t>204</a:t>
            </a:fld>
            <a:endParaRPr lang="es-CL" altLang="es-CL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8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smtClean="0"/>
          </a:p>
        </p:txBody>
      </p:sp>
      <p:sp>
        <p:nvSpPr>
          <p:cNvPr id="7178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740825-9918-4D80-AA31-CF4D894DAA3E}" type="slidenum">
              <a:rPr lang="es-CL" altLang="es-CL" smtClean="0">
                <a:latin typeface="Arial" charset="0"/>
                <a:cs typeface="Arial" charset="0"/>
              </a:rPr>
              <a:pPr/>
              <a:t>244</a:t>
            </a:fld>
            <a:endParaRPr lang="es-CL" altLang="es-CL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885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CL" altLang="es-CL" smtClean="0"/>
              <a:t>Ver lo de «Cristo, Santo»</a:t>
            </a:r>
          </a:p>
        </p:txBody>
      </p:sp>
      <p:sp>
        <p:nvSpPr>
          <p:cNvPr id="7188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03118A-384D-4773-9B3C-C2582D8F7EA4}" type="slidenum">
              <a:rPr lang="es-CL" altLang="es-CL" smtClean="0">
                <a:latin typeface="Arial" charset="0"/>
                <a:cs typeface="Arial" charset="0"/>
              </a:rPr>
              <a:pPr/>
              <a:t>294</a:t>
            </a:fld>
            <a:endParaRPr lang="es-CL" altLang="es-CL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98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smtClean="0"/>
          </a:p>
        </p:txBody>
      </p:sp>
      <p:sp>
        <p:nvSpPr>
          <p:cNvPr id="7198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DC0F42-9D45-4172-B123-5F4B525AEB11}" type="slidenum">
              <a:rPr lang="es-CL" altLang="es-CL" smtClean="0">
                <a:latin typeface="Arial" charset="0"/>
                <a:cs typeface="Arial" charset="0"/>
              </a:rPr>
              <a:pPr/>
              <a:t>365</a:t>
            </a:fld>
            <a:endParaRPr lang="es-CL" altLang="es-CL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08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smtClean="0"/>
          </a:p>
        </p:txBody>
      </p:sp>
      <p:sp>
        <p:nvSpPr>
          <p:cNvPr id="7209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92AA0EB-FACA-4B19-891C-9E1B1BBF4C7B}" type="slidenum">
              <a:rPr lang="es-CL" altLang="es-CL" smtClean="0">
                <a:latin typeface="Arial" charset="0"/>
                <a:cs typeface="Arial" charset="0"/>
              </a:rPr>
              <a:pPr/>
              <a:t>510</a:t>
            </a:fld>
            <a:endParaRPr lang="es-CL" altLang="es-CL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19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smtClean="0"/>
          </a:p>
        </p:txBody>
      </p:sp>
      <p:sp>
        <p:nvSpPr>
          <p:cNvPr id="7219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06DAB6F-FB85-4AD8-B9B7-B8AC1B88BF85}" type="slidenum">
              <a:rPr lang="es-CL" altLang="es-CL" smtClean="0">
                <a:latin typeface="Arial" charset="0"/>
                <a:cs typeface="Arial" charset="0"/>
              </a:rPr>
              <a:pPr/>
              <a:t>682</a:t>
            </a:fld>
            <a:endParaRPr lang="es-CL" altLang="es-CL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5CC90-AD5D-427A-AF10-D238E1EE8984}" type="datetimeFigureOut">
              <a:rPr lang="es-CL"/>
              <a:pPr>
                <a:defRPr/>
              </a:pPr>
              <a:t>03-12-2022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5F9BD-A5F5-4CCB-B83F-5C0468CF9F56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5DE57-FFAE-47F4-ABDD-6786460A5CCE}" type="datetimeFigureOut">
              <a:rPr lang="es-CL"/>
              <a:pPr>
                <a:defRPr/>
              </a:pPr>
              <a:t>03-12-2022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2E84B-987A-4728-9EEC-58662C664485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D891D-DA64-43A5-9BD2-C57CDFB355E6}" type="datetimeFigureOut">
              <a:rPr lang="es-CL"/>
              <a:pPr>
                <a:defRPr/>
              </a:pPr>
              <a:t>03-12-2022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A4D4F-4EC6-4E65-9C1B-55A37C0DA618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E8749-C6D9-4532-9ABD-9493240CEFAB}" type="datetimeFigureOut">
              <a:rPr lang="es-CL"/>
              <a:pPr>
                <a:defRPr/>
              </a:pPr>
              <a:t>03-12-2022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1A47F-2C82-4194-BD19-C889822A82F3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7DE9F-F559-47E3-A3C8-A2C9EA273C1A}" type="datetimeFigureOut">
              <a:rPr lang="es-CL"/>
              <a:pPr>
                <a:defRPr/>
              </a:pPr>
              <a:t>03-12-2022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9B2D7-2BA4-4463-BF4A-E3BC0EDE7B81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F378C-AE43-4894-B6E0-071702DD528D}" type="datetimeFigureOut">
              <a:rPr lang="es-CL"/>
              <a:pPr>
                <a:defRPr/>
              </a:pPr>
              <a:t>03-12-2022</a:t>
            </a:fld>
            <a:endParaRPr lang="es-C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A60E4-A63D-4526-BD88-0D07985A5E62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E897A-6A02-48A5-99D1-E98BD37C42AA}" type="datetimeFigureOut">
              <a:rPr lang="es-CL"/>
              <a:pPr>
                <a:defRPr/>
              </a:pPr>
              <a:t>03-12-2022</a:t>
            </a:fld>
            <a:endParaRPr lang="es-CL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4AF7D-9F76-4A18-BEDA-B35C9254E0F2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1CFCA-5544-4EB4-83A6-6F74CFEB7285}" type="datetimeFigureOut">
              <a:rPr lang="es-CL"/>
              <a:pPr>
                <a:defRPr/>
              </a:pPr>
              <a:t>03-12-2022</a:t>
            </a:fld>
            <a:endParaRPr lang="es-CL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6C59C-23FA-4489-928C-3BE534EFDE7B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1509F-C9EB-4A15-B5DE-C2168FF0A8F9}" type="datetimeFigureOut">
              <a:rPr lang="es-CL"/>
              <a:pPr>
                <a:defRPr/>
              </a:pPr>
              <a:t>03-12-2022</a:t>
            </a:fld>
            <a:endParaRPr lang="es-CL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6633A-990A-4AC0-925E-85E92DE3CFBA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29BE5-CFDD-4A3C-8513-F08FD4DF7030}" type="datetimeFigureOut">
              <a:rPr lang="es-CL"/>
              <a:pPr>
                <a:defRPr/>
              </a:pPr>
              <a:t>03-12-2022</a:t>
            </a:fld>
            <a:endParaRPr lang="es-C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412BF-012C-4B5E-817F-247924A332D8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1551C-6F0D-46E1-B872-6051458B9845}" type="datetimeFigureOut">
              <a:rPr lang="es-CL"/>
              <a:pPr>
                <a:defRPr/>
              </a:pPr>
              <a:t>03-12-2022</a:t>
            </a:fld>
            <a:endParaRPr lang="es-C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E304E-9A8B-45C2-8FAB-5D8309CA020B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título del patrón</a:t>
            </a:r>
            <a:endParaRPr lang="es-CL" altLang="es-CL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texto del patrón</a:t>
            </a:r>
          </a:p>
          <a:p>
            <a:pPr lvl="1"/>
            <a:r>
              <a:rPr lang="es-ES" altLang="es-CL" smtClean="0"/>
              <a:t>Segundo nivel</a:t>
            </a:r>
          </a:p>
          <a:p>
            <a:pPr lvl="2"/>
            <a:r>
              <a:rPr lang="es-ES" altLang="es-CL" smtClean="0"/>
              <a:t>Tercer nivel</a:t>
            </a:r>
          </a:p>
          <a:p>
            <a:pPr lvl="3"/>
            <a:r>
              <a:rPr lang="es-ES" altLang="es-CL" smtClean="0"/>
              <a:t>Cuarto nivel</a:t>
            </a:r>
          </a:p>
          <a:p>
            <a:pPr lvl="4"/>
            <a:r>
              <a:rPr lang="es-ES" altLang="es-CL" smtClean="0"/>
              <a:t>Quinto nivel</a:t>
            </a:r>
            <a:endParaRPr lang="es-CL" altLang="es-CL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ECA171-BB4D-4B7C-B53B-7309A829E3EF}" type="datetimeFigureOut">
              <a:rPr lang="es-CL"/>
              <a:pPr>
                <a:defRPr/>
              </a:pPr>
              <a:t>03-12-2022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256337-C176-44F6-A233-FF14E76CCEC7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5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6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7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7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628800"/>
            <a:ext cx="194421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323850" y="520700"/>
            <a:ext cx="84963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3000"/>
              </a:spcAft>
              <a:defRPr/>
            </a:pPr>
            <a:r>
              <a:rPr lang="es-ES_tradnl" sz="60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itchFamily="34" charset="0"/>
              </a:rPr>
              <a:t>¿Ya apagó su celular?</a:t>
            </a:r>
            <a:endParaRPr lang="es-ES_tradnl" sz="6000" b="1" dirty="0">
              <a:solidFill>
                <a:schemeClr val="bg1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pic>
        <p:nvPicPr>
          <p:cNvPr id="2052" name="Picture 4" descr="C:\Program Files (x86)\Microsoft Office\MEDIA\CAGCAT10\j027888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581128"/>
            <a:ext cx="1728192" cy="1725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395536" y="3861048"/>
            <a:ext cx="84963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3600" b="1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Arial" pitchFamily="34" charset="0"/>
              </a:rPr>
              <a:t>¿Estacionó su vehículo en forma correcta?</a:t>
            </a:r>
            <a:endParaRPr lang="es-CL" sz="3600" b="1" dirty="0">
              <a:solidFill>
                <a:schemeClr val="bg1">
                  <a:lumMod val="65000"/>
                </a:schemeClr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CuadroTexto"/>
          <p:cNvSpPr txBox="1">
            <a:spLocks noChangeArrowheads="1"/>
          </p:cNvSpPr>
          <p:nvPr/>
        </p:nvSpPr>
        <p:spPr bwMode="auto">
          <a:xfrm>
            <a:off x="0" y="333375"/>
            <a:ext cx="9144000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Arial" pitchFamily="34" charset="0"/>
              </a:rPr>
              <a:t>A ÉL SEA LA GLORIA EN LA IGLESIA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endParaRPr lang="es-ES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Y a Aquel, mi Señor, que es poderoso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para hacer todas las cosas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mucho más abundantemente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de lo que pida o entienda,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según el poder que actúa en mí,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a él sea la gloria en la iglesia,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a él sea la gloria en Cristo Jesús,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a él sea la gloria por los siglos de los siglos.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Amén, amén.</a:t>
            </a:r>
            <a:endParaRPr lang="es-CL" sz="3200" dirty="0">
              <a:latin typeface="+mj-lt"/>
              <a:cs typeface="Arial" pitchFamily="34" charset="0"/>
            </a:endParaRPr>
          </a:p>
          <a:p>
            <a:pPr>
              <a:defRPr/>
            </a:pPr>
            <a:endParaRPr lang="es-CL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8313" y="333375"/>
            <a:ext cx="8229600" cy="4308475"/>
          </a:xfrm>
        </p:spPr>
        <p:txBody>
          <a:bodyPr/>
          <a:lstStyle/>
          <a:p>
            <a:pPr marL="0" indent="0" algn="ctr">
              <a:buFont typeface="Arial" pitchFamily="34" charset="0"/>
              <a:buNone/>
              <a:defRPr/>
            </a:pPr>
            <a:r>
              <a:rPr lang="es-ES" b="1" dirty="0"/>
              <a:t>BENDITO SEA EL NOMBRE DE JESÚS</a:t>
            </a: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endParaRPr lang="es-ES" dirty="0" smtClean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 smtClean="0"/>
              <a:t>Bendito </a:t>
            </a:r>
            <a:r>
              <a:rPr lang="es-ES" dirty="0"/>
              <a:t>sea el nombre de Jesús,</a:t>
            </a: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/>
              <a:t>bendito sea su </a:t>
            </a:r>
            <a:r>
              <a:rPr lang="es-ES" dirty="0" smtClean="0"/>
              <a:t>nombre.</a:t>
            </a: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endParaRPr lang="es-ES" dirty="0" smtClean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 smtClean="0"/>
              <a:t>Bendito</a:t>
            </a:r>
            <a:r>
              <a:rPr lang="es-ES" dirty="0"/>
              <a:t>, bendito, </a:t>
            </a:r>
            <a:r>
              <a:rPr lang="es-ES" dirty="0" smtClean="0"/>
              <a:t>bendito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 smtClean="0"/>
              <a:t>sea </a:t>
            </a:r>
            <a:r>
              <a:rPr lang="es-ES" dirty="0"/>
              <a:t>su </a:t>
            </a:r>
            <a:r>
              <a:rPr lang="es-ES" dirty="0" smtClean="0"/>
              <a:t>nombre.</a:t>
            </a: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/>
              <a:t>Bendito.</a:t>
            </a:r>
            <a:endParaRPr lang="es-CL" dirty="0"/>
          </a:p>
          <a:p>
            <a:pPr>
              <a:buFont typeface="Arial" pitchFamily="34" charset="0"/>
              <a:buChar char="•"/>
              <a:defRPr/>
            </a:pP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288" y="692150"/>
            <a:ext cx="8353425" cy="3816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  <a:cs typeface="Arial" pitchFamily="34" charset="0"/>
              </a:rPr>
              <a:t>BENDITO SEA TU NOMBRE PARA SIEMPRE</a:t>
            </a:r>
          </a:p>
          <a:p>
            <a:pPr algn="ctr">
              <a:defRPr/>
            </a:pP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Bendito sea tu nombre para siempre,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Dios de mi salvación.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Tu misericordia, tu fidelidad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eternamente cantaré.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Bendito sea tu nombre para siempre...</a:t>
            </a:r>
            <a:endParaRPr lang="es-CL" sz="3200" dirty="0">
              <a:latin typeface="+mn-lt"/>
              <a:cs typeface="Arial" pitchFamily="34" charset="0"/>
            </a:endParaRPr>
          </a:p>
          <a:p>
            <a:pPr>
              <a:defRPr/>
            </a:pPr>
            <a:endParaRPr lang="es-CL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27088" y="620713"/>
            <a:ext cx="7632700" cy="5508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  <a:cs typeface="Arial" pitchFamily="34" charset="0"/>
              </a:rPr>
              <a:t>BIENAVENTURADA LA NACIÓN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(Salmo 33:1-3,12)</a:t>
            </a:r>
          </a:p>
          <a:p>
            <a:pPr algn="ctr">
              <a:defRPr/>
            </a:pP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Bienaventurada la nación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cuyo Dios es Jehová...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el pueblo que él escogió como heredad...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para sí.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endParaRPr lang="es-ES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Alegraos, oh justos, en Jehová.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Alabadle con arpa,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con júbilo y con cántico nuevo.</a:t>
            </a:r>
            <a:endParaRPr lang="es-CL" sz="32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15875"/>
            <a:ext cx="9110663" cy="655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800" b="1" dirty="0">
                <a:latin typeface="+mn-lt"/>
                <a:cs typeface="Arial" pitchFamily="34" charset="0"/>
              </a:rPr>
              <a:t>BIENAVENTURADO EL PUEBLO</a:t>
            </a:r>
            <a:endParaRPr lang="es-CL" sz="28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2800" dirty="0">
                <a:latin typeface="+mn-lt"/>
                <a:cs typeface="Arial" pitchFamily="34" charset="0"/>
              </a:rPr>
              <a:t>(Salmo 89:15-18)</a:t>
            </a:r>
          </a:p>
          <a:p>
            <a:pPr algn="ctr">
              <a:defRPr/>
            </a:pPr>
            <a:endParaRPr lang="es-CL" sz="28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2800" dirty="0">
                <a:latin typeface="+mn-lt"/>
                <a:cs typeface="Arial" pitchFamily="34" charset="0"/>
              </a:rPr>
              <a:t>Bienaventurado el pueblo</a:t>
            </a:r>
            <a:endParaRPr lang="es-CL" sz="28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2800" dirty="0">
                <a:latin typeface="+mn-lt"/>
                <a:cs typeface="Arial" pitchFamily="34" charset="0"/>
              </a:rPr>
              <a:t>que sabe aclamarte;</a:t>
            </a:r>
            <a:endParaRPr lang="es-CL" sz="28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2800" dirty="0">
                <a:latin typeface="+mn-lt"/>
                <a:cs typeface="Arial" pitchFamily="34" charset="0"/>
              </a:rPr>
              <a:t>andará, oh Señor, a la luz de tu rostro.</a:t>
            </a:r>
            <a:endParaRPr lang="es-CL" sz="28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2800" dirty="0">
                <a:latin typeface="+mn-lt"/>
                <a:cs typeface="Arial" pitchFamily="34" charset="0"/>
              </a:rPr>
              <a:t>En tu nombre se alegrará</a:t>
            </a:r>
            <a:endParaRPr lang="es-CL" sz="28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2800" dirty="0">
                <a:latin typeface="+mn-lt"/>
                <a:cs typeface="Arial" pitchFamily="34" charset="0"/>
              </a:rPr>
              <a:t>todo el día, Señor,</a:t>
            </a:r>
            <a:endParaRPr lang="es-CL" sz="28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2800" dirty="0">
                <a:latin typeface="+mn-lt"/>
                <a:cs typeface="Arial" pitchFamily="34" charset="0"/>
              </a:rPr>
              <a:t>y en tu justicia será enaltecido.</a:t>
            </a:r>
            <a:endParaRPr lang="es-CL" sz="28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2800" dirty="0">
                <a:latin typeface="+mn-lt"/>
                <a:cs typeface="Arial" pitchFamily="34" charset="0"/>
              </a:rPr>
              <a:t>Porque tú eres</a:t>
            </a:r>
            <a:endParaRPr lang="es-CL" sz="28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2800" dirty="0">
                <a:latin typeface="+mn-lt"/>
                <a:cs typeface="Arial" pitchFamily="34" charset="0"/>
              </a:rPr>
              <a:t>la gloria de su potencia, Señor,</a:t>
            </a:r>
            <a:endParaRPr lang="es-CL" sz="28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2800" dirty="0">
                <a:latin typeface="+mn-lt"/>
                <a:cs typeface="Arial" pitchFamily="34" charset="0"/>
              </a:rPr>
              <a:t>y por tu buena voluntad</a:t>
            </a:r>
            <a:endParaRPr lang="es-CL" sz="28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2800" dirty="0">
                <a:latin typeface="+mn-lt"/>
                <a:cs typeface="Arial" pitchFamily="34" charset="0"/>
              </a:rPr>
              <a:t>acrecentarás nuestro poder.</a:t>
            </a:r>
            <a:endParaRPr lang="es-CL" sz="28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2800" dirty="0">
                <a:latin typeface="+mn-lt"/>
                <a:cs typeface="Arial" pitchFamily="34" charset="0"/>
              </a:rPr>
              <a:t>Porque el Señor es nuestro escudo,</a:t>
            </a:r>
            <a:endParaRPr lang="es-CL" sz="28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2800" dirty="0">
                <a:latin typeface="+mn-lt"/>
                <a:cs typeface="Arial" pitchFamily="34" charset="0"/>
              </a:rPr>
              <a:t>y el Santo de Israel es nuestro Rey.</a:t>
            </a:r>
            <a:endParaRPr lang="es-CL" sz="28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750" y="333375"/>
            <a:ext cx="8064500" cy="61547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  <a:cs typeface="Arial" pitchFamily="34" charset="0"/>
              </a:rPr>
              <a:t>BRAMA, COMO EL CIERVO...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spcAft>
                <a:spcPts val="1200"/>
              </a:spcAft>
              <a:defRPr/>
            </a:pPr>
            <a:r>
              <a:rPr lang="es-ES" sz="2400" dirty="0">
                <a:latin typeface="+mn-lt"/>
                <a:cs typeface="Arial" pitchFamily="34" charset="0"/>
              </a:rPr>
              <a:t>(Salmo 42:1-2)</a:t>
            </a: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Brama, como el ciervo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por las corrientes de las aguas;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mi alma, mi alma tiene sed de Dios.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Mi alma tiene sed de ti,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mi alma suspira por tu amor...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spcAft>
                <a:spcPts val="1200"/>
              </a:spcAft>
              <a:defRPr/>
            </a:pPr>
            <a:r>
              <a:rPr lang="es-ES" sz="3200" dirty="0">
                <a:latin typeface="+mn-lt"/>
                <a:cs typeface="Arial" pitchFamily="34" charset="0"/>
              </a:rPr>
              <a:t>Mi alma, mi alma, mi alma, mi alma.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Quiero que tú me guíes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a tu presencia cada día,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más cerca, más cerca de ti, Señor.</a:t>
            </a:r>
            <a:endParaRPr lang="es-CL" sz="3200" dirty="0">
              <a:latin typeface="+mn-lt"/>
              <a:cs typeface="Arial" pitchFamily="34" charset="0"/>
            </a:endParaRPr>
          </a:p>
          <a:p>
            <a:pPr>
              <a:defRPr/>
            </a:pPr>
            <a:endParaRPr lang="es-CL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2 Marcador de contenido"/>
          <p:cNvSpPr>
            <a:spLocks noGrp="1"/>
          </p:cNvSpPr>
          <p:nvPr>
            <p:ph idx="1"/>
          </p:nvPr>
        </p:nvSpPr>
        <p:spPr>
          <a:xfrm>
            <a:off x="0" y="476250"/>
            <a:ext cx="9144000" cy="4681538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b="1" smtClean="0"/>
              <a:t>BUENO ES ALABARTE, OH SEÑOR</a:t>
            </a:r>
            <a:endParaRPr lang="es-CL" altLang="es-CL" b="1" smtClean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endParaRPr lang="es-ES" altLang="es-CL" smtClean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smtClean="0"/>
              <a:t>Bueno es alabarte, oh Señor,</a:t>
            </a:r>
            <a:endParaRPr lang="es-CL" altLang="es-CL" smtClean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smtClean="0"/>
              <a:t>cantar salmos a tu nombre,</a:t>
            </a:r>
            <a:endParaRPr lang="es-CL" altLang="es-CL" smtClean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smtClean="0"/>
              <a:t>oh Altísimo; 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smtClean="0"/>
              <a:t>anunciar por la mañana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smtClean="0"/>
              <a:t>tu misericordia</a:t>
            </a:r>
            <a:endParaRPr lang="es-CL" altLang="es-CL" smtClean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smtClean="0"/>
              <a:t>y tu fidelidad cada noche.</a:t>
            </a:r>
            <a:endParaRPr lang="es-CL" altLang="es-CL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"/>
          <p:cNvSpPr>
            <a:spLocks noChangeArrowheads="1"/>
          </p:cNvSpPr>
          <p:nvPr/>
        </p:nvSpPr>
        <p:spPr bwMode="auto">
          <a:xfrm>
            <a:off x="0" y="419100"/>
            <a:ext cx="9144000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CANTA CON VOZ DE ALABANZA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Canta con voz de alabanza,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oh pueblo escogido,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al Dios de Abraham.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Porque ha puesto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su nube de gloria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sobre las tiendas de Israel.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288" y="260350"/>
            <a:ext cx="8353425" cy="5508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  <a:cs typeface="Arial" pitchFamily="34" charset="0"/>
              </a:rPr>
              <a:t>CANTAD A DIOS, CANTAD SALMOS</a:t>
            </a:r>
          </a:p>
          <a:p>
            <a:pPr algn="ctr">
              <a:defRPr/>
            </a:pP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Cantad a Dios,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cantad salmos a su nombre...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exaltad al que cabalga sobre los cielos...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y su nombre es Jesús.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endParaRPr lang="es-ES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Y alegraos... delante del Señor...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Él es el Rey de toda la tierra...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Las naciones y los reinos le pertenecen...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y su nombre es Jesús.</a:t>
            </a:r>
            <a:endParaRPr lang="es-CL" sz="32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"/>
          <p:cNvSpPr>
            <a:spLocks noChangeArrowheads="1"/>
          </p:cNvSpPr>
          <p:nvPr/>
        </p:nvSpPr>
        <p:spPr bwMode="auto">
          <a:xfrm>
            <a:off x="12700" y="557213"/>
            <a:ext cx="9144000" cy="452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CANTAD ALABANZAS A DIOS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Cantad alabanzas a Dios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proclamad su grande nombre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sus redimidos,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porque el Señor nos ha librado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del enemigo.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Te alabamos, te exaltamos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bendecimos tu santo nombre.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088" y="0"/>
            <a:ext cx="7416800" cy="6278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  <a:cs typeface="Arial" pitchFamily="34" charset="0"/>
              </a:rPr>
              <a:t>CANTAD ALABANZAS, OH CIELOS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(Isaías 48:20; 49:13, 16)</a:t>
            </a:r>
          </a:p>
          <a:p>
            <a:pPr algn="ctr">
              <a:defRPr/>
            </a:pP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Cantad alabanzas, oh cielos,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y alégrate tierra,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y prorrumpid en alabanzas, oh montes,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porque el Señor ha consolado a su pueblo.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He aquí que en las palmas de las manos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te tengo esculpida;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delante de mí están siempre tus muros.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Salid de Babilonia, huid de los caldeos,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dad nuevas de esto con voz de alegría.</a:t>
            </a:r>
            <a:endParaRPr lang="es-CL" sz="3200" dirty="0">
              <a:latin typeface="+mn-lt"/>
              <a:cs typeface="Arial" pitchFamily="34" charset="0"/>
            </a:endParaRPr>
          </a:p>
          <a:p>
            <a:pPr>
              <a:defRPr/>
            </a:pPr>
            <a:endParaRPr lang="es-CL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CuadroTexto"/>
          <p:cNvSpPr txBox="1">
            <a:spLocks noChangeArrowheads="1"/>
          </p:cNvSpPr>
          <p:nvPr/>
        </p:nvSpPr>
        <p:spPr bwMode="auto">
          <a:xfrm>
            <a:off x="755650" y="476250"/>
            <a:ext cx="7920038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Arial" pitchFamily="34" charset="0"/>
              </a:rPr>
              <a:t>AHORA, EN TU PRESENCIA, SEÑOR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endParaRPr lang="es-ES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Ahora, en tu presencia, Señor,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contemplo, alabo, exalto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tu magnífica gloria,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tu grandeza infinita;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y en las alturas el coro de ángeles,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tu ciencia insondable;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tu creación toda es admirable,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mi bendito Dios.</a:t>
            </a:r>
            <a:endParaRPr lang="es-CL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1 CuadroTexto"/>
          <p:cNvSpPr txBox="1">
            <a:spLocks noChangeArrowheads="1"/>
          </p:cNvSpPr>
          <p:nvPr/>
        </p:nvSpPr>
        <p:spPr bwMode="auto">
          <a:xfrm>
            <a:off x="611560" y="39688"/>
            <a:ext cx="7992888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altLang="es-CL" sz="3200" b="1" dirty="0">
                <a:latin typeface="Calibri" pitchFamily="34" charset="0"/>
              </a:rPr>
              <a:t>CANTAD ALEGRES... A DIOS</a:t>
            </a:r>
            <a:endParaRPr lang="es-CL" altLang="es-CL" sz="3200" dirty="0">
              <a:latin typeface="Calibri" pitchFamily="34" charset="0"/>
            </a:endParaRPr>
          </a:p>
          <a:p>
            <a:pPr algn="ctr"/>
            <a:r>
              <a:rPr lang="es-ES" altLang="es-CL" sz="3200" dirty="0">
                <a:latin typeface="Calibri" pitchFamily="34" charset="0"/>
              </a:rPr>
              <a:t>(Salmo 100:1-5)</a:t>
            </a:r>
            <a:endParaRPr lang="es-CL" altLang="es-CL" sz="3200" dirty="0">
              <a:latin typeface="Calibri" pitchFamily="34" charset="0"/>
            </a:endParaRPr>
          </a:p>
          <a:p>
            <a:pPr algn="ctr"/>
            <a:endParaRPr lang="es-ES" altLang="es-CL" sz="3200" dirty="0">
              <a:latin typeface="Calibri" pitchFamily="34" charset="0"/>
            </a:endParaRPr>
          </a:p>
          <a:p>
            <a:pPr algn="ctr"/>
            <a:r>
              <a:rPr lang="es-ES" altLang="es-CL" sz="3200" dirty="0">
                <a:latin typeface="Calibri" pitchFamily="34" charset="0"/>
              </a:rPr>
              <a:t>Cantad alegres, alegres a Dios,</a:t>
            </a:r>
            <a:endParaRPr lang="es-CL" altLang="es-CL" sz="3200" dirty="0">
              <a:latin typeface="Calibri" pitchFamily="34" charset="0"/>
            </a:endParaRPr>
          </a:p>
          <a:p>
            <a:pPr algn="ctr"/>
            <a:r>
              <a:rPr lang="es-ES" altLang="es-CL" sz="3200" dirty="0">
                <a:latin typeface="Calibri" pitchFamily="34" charset="0"/>
              </a:rPr>
              <a:t>habitantes de toda la tierra;</a:t>
            </a:r>
            <a:endParaRPr lang="es-CL" altLang="es-CL" sz="3200" dirty="0">
              <a:latin typeface="Calibri" pitchFamily="34" charset="0"/>
            </a:endParaRPr>
          </a:p>
          <a:p>
            <a:pPr algn="ctr"/>
            <a:r>
              <a:rPr lang="es-ES" altLang="es-CL" sz="3200" dirty="0">
                <a:latin typeface="Calibri" pitchFamily="34" charset="0"/>
              </a:rPr>
              <a:t>servid a Dios con alegría,</a:t>
            </a:r>
            <a:endParaRPr lang="es-CL" altLang="es-CL" sz="3200" dirty="0">
              <a:latin typeface="Calibri" pitchFamily="34" charset="0"/>
            </a:endParaRPr>
          </a:p>
          <a:p>
            <a:pPr algn="ctr"/>
            <a:r>
              <a:rPr lang="es-ES" altLang="es-CL" sz="3200" dirty="0">
                <a:latin typeface="Calibri" pitchFamily="34" charset="0"/>
              </a:rPr>
              <a:t>servid a Dios con regocijo</a:t>
            </a:r>
            <a:r>
              <a:rPr lang="es-ES" altLang="es-CL" sz="3200" b="1" dirty="0">
                <a:latin typeface="Calibri" pitchFamily="34" charset="0"/>
              </a:rPr>
              <a:t>.</a:t>
            </a:r>
            <a:endParaRPr lang="es-CL" altLang="es-CL" sz="3200" dirty="0">
              <a:latin typeface="Calibri" pitchFamily="34" charset="0"/>
            </a:endParaRPr>
          </a:p>
          <a:p>
            <a:pPr algn="ctr"/>
            <a:r>
              <a:rPr lang="es-ES" altLang="es-CL" sz="3200" dirty="0">
                <a:latin typeface="Calibri" pitchFamily="34" charset="0"/>
              </a:rPr>
              <a:t>Aleluya, gloria, aleluya. </a:t>
            </a:r>
            <a:endParaRPr lang="es-CL" altLang="es-CL" sz="3200" dirty="0">
              <a:latin typeface="Calibri" pitchFamily="34" charset="0"/>
            </a:endParaRPr>
          </a:p>
          <a:p>
            <a:pPr algn="ctr"/>
            <a:r>
              <a:rPr lang="es-ES" altLang="es-CL" sz="3200" dirty="0">
                <a:latin typeface="Calibri" pitchFamily="34" charset="0"/>
              </a:rPr>
              <a:t>Reconoced que el Señor es Dios,</a:t>
            </a:r>
            <a:endParaRPr lang="es-CL" altLang="es-CL" sz="3200" dirty="0">
              <a:latin typeface="Calibri" pitchFamily="34" charset="0"/>
            </a:endParaRPr>
          </a:p>
          <a:p>
            <a:pPr algn="ctr"/>
            <a:r>
              <a:rPr lang="es-ES" altLang="es-CL" sz="3200" dirty="0">
                <a:latin typeface="Calibri" pitchFamily="34" charset="0"/>
              </a:rPr>
              <a:t>él nos hizo y no nosotros mismos;</a:t>
            </a:r>
            <a:endParaRPr lang="es-CL" altLang="es-CL" sz="3200" dirty="0">
              <a:latin typeface="Calibri" pitchFamily="34" charset="0"/>
            </a:endParaRPr>
          </a:p>
          <a:p>
            <a:pPr algn="ctr"/>
            <a:r>
              <a:rPr lang="es-ES" altLang="es-CL" sz="3200" dirty="0">
                <a:latin typeface="Calibri" pitchFamily="34" charset="0"/>
              </a:rPr>
              <a:t>pueblo suyo, suyo somos,</a:t>
            </a:r>
            <a:endParaRPr lang="es-CL" altLang="es-CL" sz="3200" dirty="0">
              <a:latin typeface="Calibri" pitchFamily="34" charset="0"/>
            </a:endParaRPr>
          </a:p>
          <a:p>
            <a:pPr algn="ctr"/>
            <a:r>
              <a:rPr lang="es-ES" altLang="es-CL" sz="3200" dirty="0">
                <a:latin typeface="Calibri" pitchFamily="34" charset="0"/>
              </a:rPr>
              <a:t>y ovejas de su prado</a:t>
            </a:r>
            <a:r>
              <a:rPr lang="es-ES" altLang="es-CL" sz="3200" dirty="0" smtClean="0">
                <a:latin typeface="Calibri" pitchFamily="34" charset="0"/>
              </a:rPr>
              <a:t>.</a:t>
            </a:r>
          </a:p>
          <a:p>
            <a:pPr algn="ctr"/>
            <a:r>
              <a:rPr lang="es-ES" altLang="es-CL" sz="3200" dirty="0" smtClean="0">
                <a:latin typeface="Calibri" pitchFamily="34" charset="0"/>
              </a:rPr>
              <a:t>…</a:t>
            </a:r>
            <a:endParaRPr lang="es-CL" altLang="es-CL" sz="3200" dirty="0">
              <a:latin typeface="Calibri" pitchFamily="34" charset="0"/>
            </a:endParaRPr>
          </a:p>
          <a:p>
            <a:endParaRPr lang="es-CL" alt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2 CuadroTexto"/>
          <p:cNvSpPr txBox="1">
            <a:spLocks noChangeArrowheads="1"/>
          </p:cNvSpPr>
          <p:nvPr/>
        </p:nvSpPr>
        <p:spPr bwMode="auto">
          <a:xfrm>
            <a:off x="684213" y="836613"/>
            <a:ext cx="7488237" cy="529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Entrad por sus puertas</a:t>
            </a: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con acción de gracias,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por sus atrios con alabanza;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alabadle, bendecid su nombre;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alabadle, bendecid su nombre...</a:t>
            </a:r>
          </a:p>
          <a:p>
            <a:pPr algn="ctr">
              <a:defRPr/>
            </a:pPr>
            <a:r>
              <a:rPr lang="es-CL" sz="3200" dirty="0">
                <a:latin typeface="+mn-lt"/>
                <a:cs typeface="Arial" pitchFamily="34" charset="0"/>
              </a:rPr>
              <a:t>Aleluya, gloria, aleluya.</a:t>
            </a: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Porque el Señor, el Señor es </a:t>
            </a:r>
            <a:r>
              <a:rPr lang="es-ES" sz="3200" dirty="0" smtClean="0">
                <a:latin typeface="+mn-lt"/>
                <a:cs typeface="Arial" pitchFamily="34" charset="0"/>
              </a:rPr>
              <a:t>bueno,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y para siempre es su misericordia,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y su verdad, su verdad por todas,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por todas las generaciones...</a:t>
            </a:r>
            <a:endParaRPr lang="es-CL" sz="3200" dirty="0">
              <a:latin typeface="+mn-lt"/>
              <a:cs typeface="Arial" pitchFamily="34" charset="0"/>
            </a:endParaRPr>
          </a:p>
          <a:p>
            <a:pPr>
              <a:defRPr/>
            </a:pPr>
            <a:endParaRPr lang="es-CL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188" y="260350"/>
            <a:ext cx="7993062" cy="6372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n-lt"/>
              </a:rPr>
              <a:t>CANTAD AL SEÑOR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Cantad al Señor cántico nuevo,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cantad al Señor toda la tierra;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cantad, bendecid su nombre;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toda lengua cante al Señor.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Cantad al Señor cántico nuevo,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cantad al Señor toda la tierra;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cantad, bendecid su nombre;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cantad, cantad, cantad Aleluya.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Anunciad, proclamad su salvación y su gloria;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a los pueblos, sus maravillas,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pues grande es el Señor.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2 Marcador de contenido"/>
          <p:cNvSpPr>
            <a:spLocks noGrp="1"/>
          </p:cNvSpPr>
          <p:nvPr>
            <p:ph idx="1"/>
          </p:nvPr>
        </p:nvSpPr>
        <p:spPr>
          <a:xfrm>
            <a:off x="684213" y="476250"/>
            <a:ext cx="7416800" cy="5113338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s-ES" altLang="es-CL" b="1" smtClean="0"/>
              <a:t>CANTAD CON GOZO A DIOS</a:t>
            </a:r>
            <a:endParaRPr lang="es-CL" altLang="es-CL" smtClean="0"/>
          </a:p>
          <a:p>
            <a:pPr marL="0" indent="0" algn="ctr">
              <a:buFont typeface="Arial" charset="0"/>
              <a:buNone/>
            </a:pPr>
            <a:r>
              <a:rPr lang="es-ES" altLang="es-CL" smtClean="0"/>
              <a:t>(Salmo 81:1-10)</a:t>
            </a:r>
            <a:endParaRPr lang="es-CL" altLang="es-CL" smtClean="0"/>
          </a:p>
          <a:p>
            <a:pPr marL="0" indent="0" algn="ctr">
              <a:buFont typeface="Arial" charset="0"/>
              <a:buNone/>
            </a:pPr>
            <a:endParaRPr lang="es-ES" altLang="es-CL" smtClean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smtClean="0"/>
              <a:t>Cantad con gozo a Dios, mi fortaleza es,</a:t>
            </a:r>
            <a:endParaRPr lang="es-CL" altLang="es-CL" smtClean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smtClean="0"/>
              <a:t>al Dios de Jacob con júbilo aclamad.</a:t>
            </a:r>
            <a:endParaRPr lang="es-CL" altLang="es-CL" smtClean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endParaRPr lang="es-ES" altLang="es-CL" smtClean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smtClean="0"/>
              <a:t>Yo soy el, Rey Jehová tu Dios,</a:t>
            </a:r>
            <a:endParaRPr lang="es-CL" altLang="es-CL" smtClean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smtClean="0"/>
              <a:t>que te hizo subir de la cautividad;</a:t>
            </a:r>
            <a:endParaRPr lang="es-CL" altLang="es-CL" smtClean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smtClean="0"/>
              <a:t>abre tu boca, que yo la llenaré…</a:t>
            </a:r>
            <a:endParaRPr lang="es-CL" altLang="es-C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71550" y="404813"/>
            <a:ext cx="7200900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  <a:cs typeface="Arial" pitchFamily="34" charset="0"/>
              </a:rPr>
              <a:t>CANTAD CON JÚBILO</a:t>
            </a:r>
          </a:p>
          <a:p>
            <a:pPr algn="ctr">
              <a:defRPr/>
            </a:pP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Cantad con júbilo, santos, a nuestro Dios,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todos sus redimidos démosle adoración.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Todo poder y gloria, toda magnificencia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sean a nuestro Dios, sean a nuestro Dios.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endParaRPr lang="es-ES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Él nos ha rescatado de todas las tinieblas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y nos ha trasladado</a:t>
            </a: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al Reino de su amado Hijo.</a:t>
            </a:r>
            <a:endParaRPr lang="es-CL" sz="32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71550" y="476250"/>
            <a:ext cx="7200900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  <a:cs typeface="Arial" pitchFamily="34" charset="0"/>
              </a:rPr>
              <a:t>CANTAN LOS ÁNGELES</a:t>
            </a:r>
          </a:p>
          <a:p>
            <a:pPr algn="ctr">
              <a:defRPr/>
            </a:pP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Cantan los ángeles al único Señor,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al Fiel y Verdadero Cordero de Dios.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Todos sus santos también le adoran,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él ha vencido y pronto reinará.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endParaRPr lang="es-ES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Oh aleluya, oh aleluya, su reino perdurará.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Santo, inmutable, justo y vencedor,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¡Gloria al único Señor!</a:t>
            </a:r>
            <a:endParaRPr lang="es-CL" sz="32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"/>
          <p:cNvSpPr>
            <a:spLocks noChangeArrowheads="1"/>
          </p:cNvSpPr>
          <p:nvPr/>
        </p:nvSpPr>
        <p:spPr bwMode="auto">
          <a:xfrm>
            <a:off x="0" y="246063"/>
            <a:ext cx="9144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CANTA, OH HIJA DE SION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endParaRPr lang="es-ES" altLang="es-CL" sz="32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Canta oh hija de Sion; </a:t>
            </a: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da voces de júbilo, oh Israel.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Gózate y regocíjate de todo corazón,</a:t>
            </a:r>
            <a:r>
              <a:rPr lang="es-ES" altLang="es-CL" sz="3200" dirty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hija de Jerusalén;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Gózate y regocíjate de todo corazón,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hija de Jerusalén, hija de Jerusalén.</a:t>
            </a:r>
            <a:endParaRPr lang="es-ES" altLang="es-CL" sz="3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288" y="549275"/>
            <a:ext cx="8353425" cy="38465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n-lt"/>
              </a:rPr>
              <a:t>CANTA, OH ISRAEL, Y DANZA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Canta, oh Israel, y danza,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tu corazón ensancha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3200" dirty="0">
                <a:latin typeface="+mn-lt"/>
              </a:rPr>
              <a:t>y alaba a tu Señor.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Suelta ya tus ligaduras,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proclama que Jesús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es el Vencedor.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4354" y="188640"/>
            <a:ext cx="9074150" cy="6586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latin typeface="+mn-lt"/>
              </a:rPr>
              <a:t>CANTARÉ A TI, SEÑOR</a:t>
            </a:r>
            <a:endParaRPr lang="es-CL" sz="3200" dirty="0">
              <a:latin typeface="+mn-lt"/>
            </a:endParaRPr>
          </a:p>
          <a:p>
            <a:pPr algn="ctr">
              <a:spcAft>
                <a:spcPts val="1200"/>
              </a:spcAft>
              <a:defRPr/>
            </a:pPr>
            <a:r>
              <a:rPr lang="pt-BR" sz="2800" dirty="0">
                <a:latin typeface="+mn-lt"/>
              </a:rPr>
              <a:t>(Isaías 12:1-6)</a:t>
            </a:r>
          </a:p>
          <a:p>
            <a:pPr algn="ctr">
              <a:defRPr/>
            </a:pPr>
            <a:r>
              <a:rPr lang="es-ES" sz="3200" dirty="0">
                <a:latin typeface="+mn-lt"/>
              </a:rPr>
              <a:t>Cantaré a ti, Señor, Dios de mi salvación;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me aseguraré y no temeré.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Mi fortaleza y mi canción es el Señor mi Dios,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quien ha sido salvación para mí.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Cantad al Señor, aclamad su nombre,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celebrad en los pueblos sus obras;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recordad que su nombre es engrandecido,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porque ha hecho cosas magníficas.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Regocíjate y canta, moradora de Sion;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regocíjate y canta,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porque grande es el Santo de Israel.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ChangeArrowheads="1"/>
          </p:cNvSpPr>
          <p:nvPr/>
        </p:nvSpPr>
        <p:spPr bwMode="auto">
          <a:xfrm>
            <a:off x="0" y="487363"/>
            <a:ext cx="9144000" cy="452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CANTARÉ A TI, SEÑOR, EN MI VIDA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(Salmo 104: 33-35)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Cantaré a ti, Señor, en mi vida;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cantaré a ti, mi Dios, mientras viva.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Dulce será mi meditación en ti,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yo me regocijo en ti, mi Salvador.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[:Bendice alma mía:] a tu Redentor.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[:Bendice alma mía:] al Señor.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CuadroTexto"/>
          <p:cNvSpPr txBox="1">
            <a:spLocks noChangeArrowheads="1"/>
          </p:cNvSpPr>
          <p:nvPr/>
        </p:nvSpPr>
        <p:spPr bwMode="auto">
          <a:xfrm>
            <a:off x="250825" y="476250"/>
            <a:ext cx="8642350" cy="551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Arial" pitchFamily="34" charset="0"/>
              </a:rPr>
              <a:t>ALABA A JEHOVÁ, JERUSALÉN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(Salmo 147:12-14)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endParaRPr lang="es-ES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Alaba a Jehová, Jerusalén,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alaba a tu Dios, oh Sion.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Fortificó los cerrojos de tus puertas,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bendijo a tus hijos dentro de ti.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Él da en tu territorio la paz,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te hará saciar con lo mejor del trigo.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Alábenle sus santos, los hijos de Israel;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alaba a Jehová, Jerusalén.</a:t>
            </a:r>
            <a:endParaRPr lang="es-CL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850" y="549275"/>
            <a:ext cx="8280400" cy="3692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n-lt"/>
              </a:rPr>
              <a:t>CANTARÉ POR SIEMPRE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Cantaré por siempre la gloria de tu nombre,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hacia tu santuario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manos santas alzaremos con amor;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porque has engrandecido tu misericordia,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ha resplandecido tu salvación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sobre Israel, sobre Israel.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0" y="133350"/>
            <a:ext cx="9144000" cy="644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CANTARÉ SALMOS A TI, SEÑOR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endParaRPr lang="es-ES" sz="3200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Cantaré salmos a ti, Señor, y proclamaré tu nombre;</a:t>
            </a:r>
            <a:endParaRPr lang="es-CL" sz="32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mi alma se alegra en ti, Dios de mi salvación.</a:t>
            </a:r>
            <a:endParaRPr lang="es-CL" sz="32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Mi esperanza de gloria eres tú,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oh amado, amado mío;</a:t>
            </a:r>
            <a:endParaRPr lang="es-CL" sz="32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mi alma te anhela, ven pronto, bendito Señor.</a:t>
            </a:r>
            <a:endParaRPr lang="es-CL" sz="32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endParaRPr lang="es-ES" sz="3200" dirty="0">
              <a:latin typeface="+mj-lt"/>
              <a:ea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Admirable Consejero, Dios Fuerte, 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Padre Eterno,</a:t>
            </a:r>
            <a:endParaRPr lang="es-CL" sz="32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recibe toda la alabanza y la exaltación,</a:t>
            </a:r>
            <a:endParaRPr lang="es-CL" sz="32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el honor y el poder, la gloria y la adoración;</a:t>
            </a:r>
            <a:endParaRPr lang="es-CL" sz="32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mi amado, mi Rey, mi buen Señor.</a:t>
            </a:r>
            <a:endParaRPr lang="es-ES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1" name="Rectangle 1"/>
          <p:cNvSpPr>
            <a:spLocks noChangeArrowheads="1"/>
          </p:cNvSpPr>
          <p:nvPr/>
        </p:nvSpPr>
        <p:spPr bwMode="auto">
          <a:xfrm>
            <a:off x="0" y="387241"/>
            <a:ext cx="914400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80975" algn="ctr" eaLnBrk="0" hangingPunct="0">
              <a:defRPr/>
            </a:pPr>
            <a:r>
              <a:rPr lang="es-CL" sz="2800" b="1" dirty="0">
                <a:latin typeface="+mj-lt"/>
                <a:ea typeface="Calibri" pitchFamily="34" charset="0"/>
                <a:cs typeface="Arial" pitchFamily="34" charset="0"/>
              </a:rPr>
              <a:t>CASTILLO FUERTE</a:t>
            </a:r>
            <a:r>
              <a:rPr lang="es-CL" sz="2800" dirty="0">
                <a:latin typeface="+mj-lt"/>
                <a:ea typeface="Calibri" pitchFamily="34" charset="0"/>
                <a:cs typeface="Arial" pitchFamily="34" charset="0"/>
              </a:rPr>
              <a:t> </a:t>
            </a:r>
          </a:p>
          <a:p>
            <a:pPr algn="ctr" eaLnBrk="0" hangingPunct="0">
              <a:spcBef>
                <a:spcPts val="1200"/>
              </a:spcBef>
              <a:defRPr/>
            </a:pPr>
            <a:r>
              <a:rPr lang="es-CL" sz="2800" dirty="0">
                <a:latin typeface="+mj-lt"/>
                <a:ea typeface="Calibri" pitchFamily="34" charset="0"/>
                <a:cs typeface="Arial" pitchFamily="34" charset="0"/>
              </a:rPr>
              <a:t>Castillo fuerte es nuestro Dios, defensa y buen escudo;</a:t>
            </a:r>
            <a:endParaRPr lang="es-CL" sz="28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CL" sz="2800" dirty="0">
                <a:latin typeface="+mj-lt"/>
                <a:ea typeface="Calibri" pitchFamily="34" charset="0"/>
                <a:cs typeface="Arial" pitchFamily="34" charset="0"/>
              </a:rPr>
              <a:t>con su poder nos librará en todo trance agudo.</a:t>
            </a:r>
            <a:endParaRPr lang="es-CL" sz="28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CL" sz="2800" dirty="0">
                <a:latin typeface="+mj-lt"/>
                <a:ea typeface="Calibri" pitchFamily="34" charset="0"/>
                <a:cs typeface="Arial" pitchFamily="34" charset="0"/>
              </a:rPr>
              <a:t>Con furia y con afán, acósanos Satán,</a:t>
            </a:r>
            <a:endParaRPr lang="es-CL" sz="28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CL" sz="2800" dirty="0">
                <a:latin typeface="+mj-lt"/>
                <a:ea typeface="Calibri" pitchFamily="34" charset="0"/>
                <a:cs typeface="Arial" pitchFamily="34" charset="0"/>
              </a:rPr>
              <a:t>por armas deja ver astucia y gran poder;</a:t>
            </a:r>
          </a:p>
          <a:p>
            <a:pPr algn="ctr" eaLnBrk="0" hangingPunct="0">
              <a:defRPr/>
            </a:pPr>
            <a:r>
              <a:rPr lang="es-CL" sz="2800" dirty="0">
                <a:latin typeface="+mj-lt"/>
                <a:ea typeface="Calibri" pitchFamily="34" charset="0"/>
                <a:cs typeface="Arial" pitchFamily="34" charset="0"/>
              </a:rPr>
              <a:t>cual él no hay en la tierra.</a:t>
            </a:r>
            <a:endParaRPr lang="es-CL" sz="2800" dirty="0">
              <a:latin typeface="+mj-lt"/>
              <a:cs typeface="Arial" pitchFamily="34" charset="0"/>
            </a:endParaRPr>
          </a:p>
          <a:p>
            <a:pPr algn="ctr" eaLnBrk="0" hangingPunct="0">
              <a:spcBef>
                <a:spcPts val="1200"/>
              </a:spcBef>
              <a:defRPr/>
            </a:pPr>
            <a:r>
              <a:rPr lang="es-CL" sz="2800" dirty="0">
                <a:latin typeface="+mj-lt"/>
                <a:ea typeface="Calibri" pitchFamily="34" charset="0"/>
                <a:cs typeface="Arial" pitchFamily="34" charset="0"/>
              </a:rPr>
              <a:t>   Nuestro valor es nada aquí, con él todo es perdido;</a:t>
            </a:r>
            <a:endParaRPr lang="es-CL" sz="28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CL" sz="2800" dirty="0">
                <a:latin typeface="+mj-lt"/>
                <a:ea typeface="Calibri" pitchFamily="34" charset="0"/>
                <a:cs typeface="Arial" pitchFamily="34" charset="0"/>
              </a:rPr>
              <a:t>mas, por nosotros luchará de Dios el Escogido:</a:t>
            </a:r>
            <a:endParaRPr lang="es-CL" sz="28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CL" sz="2800" dirty="0">
                <a:latin typeface="+mj-lt"/>
                <a:ea typeface="Calibri" pitchFamily="34" charset="0"/>
                <a:cs typeface="Arial" pitchFamily="34" charset="0"/>
              </a:rPr>
              <a:t>es nuestro Rey Jesús, el que venció en la cruz,</a:t>
            </a:r>
            <a:endParaRPr lang="es-CL" sz="28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CL" sz="2800" dirty="0">
                <a:latin typeface="+mj-lt"/>
                <a:ea typeface="Calibri" pitchFamily="34" charset="0"/>
                <a:cs typeface="Arial" pitchFamily="34" charset="0"/>
              </a:rPr>
              <a:t>Señor y Salvador, y siendo él solo Dios,</a:t>
            </a:r>
          </a:p>
          <a:p>
            <a:pPr algn="ctr" eaLnBrk="0" hangingPunct="0">
              <a:defRPr/>
            </a:pPr>
            <a:r>
              <a:rPr lang="es-CL" sz="2800" dirty="0">
                <a:latin typeface="+mj-lt"/>
                <a:ea typeface="Calibri" pitchFamily="34" charset="0"/>
                <a:cs typeface="Arial" pitchFamily="34" charset="0"/>
              </a:rPr>
              <a:t>él triunfa en la batalla</a:t>
            </a:r>
            <a:r>
              <a:rPr lang="es-CL" sz="2800" dirty="0" smtClean="0">
                <a:latin typeface="+mj-lt"/>
                <a:ea typeface="Calibri" pitchFamily="34" charset="0"/>
                <a:cs typeface="Arial" pitchFamily="34" charset="0"/>
              </a:rPr>
              <a:t>.</a:t>
            </a:r>
          </a:p>
          <a:p>
            <a:pPr algn="ctr" eaLnBrk="0" hangingPunct="0">
              <a:defRPr/>
            </a:pPr>
            <a:r>
              <a:rPr lang="es-CL" sz="2800" dirty="0" smtClean="0">
                <a:latin typeface="+mj-lt"/>
                <a:cs typeface="Arial" pitchFamily="34" charset="0"/>
              </a:rPr>
              <a:t>…</a:t>
            </a:r>
            <a:endParaRPr lang="es-CL" sz="28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1" name="Rectangle 1"/>
          <p:cNvSpPr>
            <a:spLocks noChangeArrowheads="1"/>
          </p:cNvSpPr>
          <p:nvPr/>
        </p:nvSpPr>
        <p:spPr bwMode="auto">
          <a:xfrm>
            <a:off x="0" y="544513"/>
            <a:ext cx="9144000" cy="455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Bef>
                <a:spcPts val="1200"/>
              </a:spcBef>
              <a:defRPr/>
            </a:pPr>
            <a:r>
              <a:rPr lang="es-CL" sz="2800" dirty="0">
                <a:latin typeface="+mn-lt"/>
                <a:ea typeface="Calibri" pitchFamily="34" charset="0"/>
                <a:cs typeface="Arial" pitchFamily="34" charset="0"/>
              </a:rPr>
              <a:t>Y aunque demonios mil estén prontos a devorarnos,</a:t>
            </a:r>
            <a:endParaRPr lang="es-CL" sz="28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CL" sz="2800" dirty="0">
                <a:latin typeface="+mn-lt"/>
                <a:ea typeface="Calibri" pitchFamily="34" charset="0"/>
                <a:cs typeface="Arial" pitchFamily="34" charset="0"/>
              </a:rPr>
              <a:t>no temeremos porque Dios sabrá cómo ampararnos.</a:t>
            </a:r>
            <a:endParaRPr lang="es-CL" sz="28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CL" sz="2800" dirty="0">
                <a:latin typeface="+mn-lt"/>
                <a:ea typeface="Calibri" pitchFamily="34" charset="0"/>
                <a:cs typeface="Arial" pitchFamily="34" charset="0"/>
              </a:rPr>
              <a:t>Que muestre su vigor Satán y su furor, </a:t>
            </a:r>
            <a:endParaRPr lang="es-CL" sz="28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CL" sz="2800" dirty="0">
                <a:latin typeface="+mn-lt"/>
                <a:ea typeface="Calibri" pitchFamily="34" charset="0"/>
                <a:cs typeface="Arial" pitchFamily="34" charset="0"/>
              </a:rPr>
              <a:t>dañarnos no podrá, pues condenado es ya</a:t>
            </a:r>
          </a:p>
          <a:p>
            <a:pPr algn="ctr" eaLnBrk="0" hangingPunct="0">
              <a:defRPr/>
            </a:pPr>
            <a:r>
              <a:rPr lang="es-CL" sz="2800" dirty="0">
                <a:latin typeface="+mn-lt"/>
                <a:ea typeface="Calibri" pitchFamily="34" charset="0"/>
                <a:cs typeface="Arial" pitchFamily="34" charset="0"/>
              </a:rPr>
              <a:t>por la Palabra santa.</a:t>
            </a:r>
            <a:endParaRPr lang="es-CL" sz="2800" dirty="0">
              <a:latin typeface="+mn-lt"/>
              <a:cs typeface="Arial" pitchFamily="34" charset="0"/>
            </a:endParaRPr>
          </a:p>
          <a:p>
            <a:pPr algn="ctr" eaLnBrk="0" hangingPunct="0">
              <a:spcBef>
                <a:spcPts val="1200"/>
              </a:spcBef>
              <a:defRPr/>
            </a:pPr>
            <a:r>
              <a:rPr lang="es-CL" sz="2800" dirty="0">
                <a:latin typeface="+mn-lt"/>
                <a:ea typeface="Calibri" pitchFamily="34" charset="0"/>
                <a:cs typeface="Arial" pitchFamily="34" charset="0"/>
              </a:rPr>
              <a:t>   Esa Palabra del Señor que el mundo no apetece,</a:t>
            </a:r>
            <a:endParaRPr lang="es-CL" sz="28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CL" sz="2800" dirty="0">
                <a:latin typeface="+mn-lt"/>
                <a:ea typeface="Calibri" pitchFamily="34" charset="0"/>
                <a:cs typeface="Arial" pitchFamily="34" charset="0"/>
              </a:rPr>
              <a:t>por el Espíritu de Dios muy firme permanece.</a:t>
            </a:r>
            <a:endParaRPr lang="es-CL" sz="28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CL" sz="2800" dirty="0">
                <a:latin typeface="+mn-lt"/>
                <a:ea typeface="Calibri" pitchFamily="34" charset="0"/>
                <a:cs typeface="Arial" pitchFamily="34" charset="0"/>
              </a:rPr>
              <a:t>Nos pueden despojar de bienes, nombre, hogar,</a:t>
            </a:r>
            <a:endParaRPr lang="es-CL" sz="28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CL" sz="2800" dirty="0">
                <a:latin typeface="+mn-lt"/>
                <a:ea typeface="Calibri" pitchFamily="34" charset="0"/>
                <a:cs typeface="Arial" pitchFamily="34" charset="0"/>
              </a:rPr>
              <a:t>el cuerpo destruir, mas siempre ha de existir</a:t>
            </a:r>
          </a:p>
          <a:p>
            <a:pPr algn="ctr" eaLnBrk="0" hangingPunct="0">
              <a:defRPr/>
            </a:pPr>
            <a:r>
              <a:rPr lang="es-CL" sz="2800" dirty="0">
                <a:latin typeface="+mn-lt"/>
                <a:ea typeface="Calibri" pitchFamily="34" charset="0"/>
                <a:cs typeface="Arial" pitchFamily="34" charset="0"/>
              </a:rPr>
              <a:t>de Dios el Reino eterno.</a:t>
            </a:r>
            <a:endParaRPr lang="es-CL" sz="28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1 CuadroTexto"/>
          <p:cNvSpPr txBox="1">
            <a:spLocks noChangeArrowheads="1"/>
          </p:cNvSpPr>
          <p:nvPr/>
        </p:nvSpPr>
        <p:spPr bwMode="auto">
          <a:xfrm>
            <a:off x="0" y="333375"/>
            <a:ext cx="9144000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  <a:cs typeface="Arial" pitchFamily="34" charset="0"/>
              </a:rPr>
              <a:t>CELEBRAMOS AL ÚNICO Y GRAN SEÑOR</a:t>
            </a:r>
            <a:endParaRPr lang="es-CL" sz="3200" b="1" dirty="0">
              <a:latin typeface="+mn-lt"/>
              <a:cs typeface="Arial" pitchFamily="34" charset="0"/>
            </a:endParaRPr>
          </a:p>
          <a:p>
            <a:pPr algn="ctr">
              <a:defRPr/>
            </a:pPr>
            <a:endParaRPr lang="es-ES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Celebramos al único y gran Señor,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al Dios de nuestra salvación;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proclamamos victoria, ¡Jesús resucitó!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Y con su sangre él nos redimió.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Él murió, resucitó, y al Padre ascendió.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Y damos gloria al único y sabio Dios,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y damos honra a nuestro gran Salvador,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y aclamamos al que por siempre reinará,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al Vencedor, damos honor.</a:t>
            </a:r>
            <a:endParaRPr lang="es-CL" sz="3200" dirty="0">
              <a:latin typeface="+mn-lt"/>
              <a:cs typeface="Arial" pitchFamily="34" charset="0"/>
            </a:endParaRPr>
          </a:p>
          <a:p>
            <a:pPr>
              <a:defRPr/>
            </a:pPr>
            <a:endParaRPr lang="es-CL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"/>
          <p:cNvSpPr>
            <a:spLocks noChangeArrowheads="1"/>
          </p:cNvSpPr>
          <p:nvPr/>
        </p:nvSpPr>
        <p:spPr bwMode="auto">
          <a:xfrm>
            <a:off x="0" y="182563"/>
            <a:ext cx="9144000" cy="64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CELEBRARÁN LOS CIELOS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Celebrarán los cielos tus maravillas, Señor,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y tu verdad también los santos proclamarán.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Porque, ¿quién en los cielos se igualará a ti?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¿Quién disputará tu gloria?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Sobre la braveza del mar tienes dominio;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cuando se levantan sus ondas, tú las sosiegas.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Tuyos son los cielos, tuya es la tierra;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el mundo y su plenitud, tú lo fundaste;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fuerte es tu mano, Señor, exaltada tu diestra;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justicia y juicio son el cimiento de tu trono.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¡Aleluya!¡Aleluya!</a:t>
            </a:r>
            <a:endParaRPr lang="es-ES" sz="32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-252413" y="260350"/>
            <a:ext cx="9396413" cy="6310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CENTINELA DE LA AURORA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Centinela de la aurora,</a:t>
            </a:r>
            <a:r>
              <a:rPr lang="es-CL" sz="3200" dirty="0">
                <a:latin typeface="+mn-lt"/>
              </a:rPr>
              <a:t> </a:t>
            </a:r>
            <a:r>
              <a:rPr lang="es-ES" sz="3200" dirty="0">
                <a:latin typeface="+mn-lt"/>
              </a:rPr>
              <a:t>alza el cuerno pregonero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de la luz de la mañana.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Centinela del rocío,</a:t>
            </a:r>
            <a:r>
              <a:rPr lang="es-CL" sz="3200" dirty="0">
                <a:latin typeface="+mn-lt"/>
              </a:rPr>
              <a:t> </a:t>
            </a:r>
            <a:r>
              <a:rPr lang="es-ES" sz="3200" dirty="0">
                <a:latin typeface="+mn-lt"/>
              </a:rPr>
              <a:t>vigilante de la noche.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Centinela libertario,</a:t>
            </a:r>
            <a:r>
              <a:rPr lang="es-CL" sz="3200" dirty="0">
                <a:latin typeface="+mn-lt"/>
              </a:rPr>
              <a:t> </a:t>
            </a:r>
            <a:r>
              <a:rPr lang="es-ES" sz="3200" dirty="0">
                <a:latin typeface="+mn-lt"/>
              </a:rPr>
              <a:t>escudero de mi sueño,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rubio heraldo de los bronces.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¡Cristo, centinela Cristo: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alza el cuerno de tu gracia</a:t>
            </a:r>
            <a:r>
              <a:rPr lang="es-CL" sz="3200" dirty="0">
                <a:latin typeface="+mn-lt"/>
              </a:rPr>
              <a:t> </a:t>
            </a:r>
            <a:r>
              <a:rPr lang="es-ES" sz="3200" dirty="0">
                <a:latin typeface="+mn-lt"/>
              </a:rPr>
              <a:t>sobre el alma que vigila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esperando tu regreso,</a:t>
            </a:r>
            <a:r>
              <a:rPr lang="es-CL" sz="3200" dirty="0">
                <a:latin typeface="+mn-lt"/>
              </a:rPr>
              <a:t> </a:t>
            </a:r>
            <a:r>
              <a:rPr lang="es-ES" sz="3200" dirty="0">
                <a:latin typeface="+mn-lt"/>
              </a:rPr>
              <a:t>con la luz de la mañana!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¡Centinela de la aurora,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alza el cuerno pregonero</a:t>
            </a:r>
            <a:r>
              <a:rPr lang="es-CL" sz="3200" dirty="0">
                <a:latin typeface="+mn-lt"/>
              </a:rPr>
              <a:t> </a:t>
            </a:r>
            <a:r>
              <a:rPr lang="es-ES" sz="3200" dirty="0">
                <a:latin typeface="+mn-lt"/>
              </a:rPr>
              <a:t>de la luz de la mañana!</a:t>
            </a:r>
            <a:endParaRPr lang="es-CL" sz="3200" dirty="0">
              <a:latin typeface="+mn-lt"/>
            </a:endParaRPr>
          </a:p>
          <a:p>
            <a:pPr>
              <a:defRPr/>
            </a:pPr>
            <a:endParaRPr lang="es-CL" sz="2000" dirty="0"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260350"/>
            <a:ext cx="9144000" cy="6201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s-ES" sz="3200" b="1" dirty="0" smtClean="0">
                <a:latin typeface="+mn-lt"/>
              </a:rPr>
              <a:t>CERCA DE TU CRUZ</a:t>
            </a:r>
            <a:endParaRPr lang="es-ES" sz="3200" b="1" dirty="0">
              <a:latin typeface="+mn-lt"/>
            </a:endParaRPr>
          </a:p>
          <a:p>
            <a:pPr algn="ctr">
              <a:defRPr/>
            </a:pPr>
            <a:r>
              <a:rPr lang="es-CL" sz="3200" dirty="0" smtClean="0">
                <a:latin typeface="+mn-lt"/>
              </a:rPr>
              <a:t>Cerca de tu cruz, Jesús, hay preciosa fuente,</a:t>
            </a:r>
          </a:p>
          <a:p>
            <a:pPr algn="ctr">
              <a:spcAft>
                <a:spcPts val="600"/>
              </a:spcAft>
              <a:defRPr/>
            </a:pPr>
            <a:r>
              <a:rPr lang="es-CL" sz="3200" dirty="0" smtClean="0">
                <a:latin typeface="+mn-lt"/>
              </a:rPr>
              <a:t>río abierto de salud, del Calvario fluye.</a:t>
            </a:r>
          </a:p>
          <a:p>
            <a:pPr algn="ctr">
              <a:defRPr/>
            </a:pPr>
            <a:r>
              <a:rPr lang="es-CL" sz="3200" dirty="0" smtClean="0">
                <a:latin typeface="+mn-lt"/>
              </a:rPr>
              <a:t>En la cruz, en la cruz, siempre esté mi gloria,</a:t>
            </a:r>
          </a:p>
          <a:p>
            <a:pPr algn="ctr">
              <a:spcAft>
                <a:spcPts val="600"/>
              </a:spcAft>
              <a:defRPr/>
            </a:pPr>
            <a:r>
              <a:rPr lang="es-CL" sz="3200" dirty="0" smtClean="0">
                <a:latin typeface="+mn-lt"/>
              </a:rPr>
              <a:t>y cuando me reúna a ti, reposaré en victoria. </a:t>
            </a:r>
          </a:p>
          <a:p>
            <a:pPr algn="ctr">
              <a:defRPr/>
            </a:pPr>
            <a:r>
              <a:rPr lang="es-CL" sz="3200" dirty="0" smtClean="0">
                <a:latin typeface="+mn-lt"/>
              </a:rPr>
              <a:t>Conmovido ante la cruz, me encontró tu gracia;</a:t>
            </a:r>
          </a:p>
          <a:p>
            <a:pPr algn="ctr">
              <a:spcAft>
                <a:spcPts val="600"/>
              </a:spcAft>
              <a:defRPr/>
            </a:pPr>
            <a:r>
              <a:rPr lang="es-CL" sz="3200" dirty="0" smtClean="0">
                <a:latin typeface="+mn-lt"/>
              </a:rPr>
              <a:t>allí tu luz me inundó, estrella de la mañana.</a:t>
            </a:r>
          </a:p>
          <a:p>
            <a:pPr algn="ctr">
              <a:defRPr/>
            </a:pPr>
            <a:r>
              <a:rPr lang="es-CL" sz="3200" dirty="0" smtClean="0">
                <a:latin typeface="+mn-lt"/>
              </a:rPr>
              <a:t>Oh Cordero, de tu cruz trae a mí memoria;</a:t>
            </a:r>
          </a:p>
          <a:p>
            <a:pPr algn="ctr">
              <a:spcAft>
                <a:spcPts val="600"/>
              </a:spcAft>
              <a:defRPr/>
            </a:pPr>
            <a:r>
              <a:rPr lang="es-CL" sz="3200" dirty="0" smtClean="0">
                <a:latin typeface="+mn-lt"/>
              </a:rPr>
              <a:t>Bajo su sombra hazme andar, ésta sea mi gloria. </a:t>
            </a:r>
          </a:p>
          <a:p>
            <a:pPr algn="ctr">
              <a:defRPr/>
            </a:pPr>
            <a:r>
              <a:rPr lang="es-CL" sz="3200" dirty="0" smtClean="0">
                <a:latin typeface="+mn-lt"/>
              </a:rPr>
              <a:t>Cerca de tu cruz, Jesús, velando estoy confiado,</a:t>
            </a:r>
          </a:p>
          <a:p>
            <a:pPr algn="ctr">
              <a:defRPr/>
            </a:pPr>
            <a:r>
              <a:rPr lang="es-CL" sz="3200" dirty="0" smtClean="0">
                <a:latin typeface="+mn-lt"/>
              </a:rPr>
              <a:t>hasta tu rostro poder ver, Salvador amado.</a:t>
            </a:r>
            <a:endParaRPr lang="es-CL" sz="3200" dirty="0">
              <a:latin typeface="+mn-lt"/>
            </a:endParaRPr>
          </a:p>
          <a:p>
            <a:pPr>
              <a:defRPr/>
            </a:pPr>
            <a:endParaRPr lang="es-CL" sz="2000" dirty="0"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0" y="93663"/>
            <a:ext cx="9144000" cy="561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algn="ctr">
              <a:spcAft>
                <a:spcPts val="1200"/>
              </a:spcAft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COMO ALUMBRA EL SOL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Como alumbra el sol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después de la tormenta,</a:t>
            </a:r>
            <a:endParaRPr lang="es-CL" sz="32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así te apareciste a mí, Señor.</a:t>
            </a:r>
            <a:endParaRPr lang="es-CL" sz="32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Como el resplandor</a:t>
            </a:r>
            <a:endParaRPr lang="es-CL" sz="32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de la gloria de mi Dios, así te conocí.</a:t>
            </a:r>
            <a:endParaRPr lang="es-CL" sz="32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endParaRPr lang="es-ES" sz="3200" dirty="0">
              <a:latin typeface="+mj-lt"/>
              <a:ea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La oscuridad se fue, la luz prevaleció,</a:t>
            </a:r>
            <a:endParaRPr lang="es-CL" sz="32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cuando llegaste a mí.</a:t>
            </a:r>
            <a:endParaRPr lang="es-CL" sz="32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Tú eres la luz, no hay tinieblas en ti,</a:t>
            </a:r>
            <a:endParaRPr lang="es-CL" sz="32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Jesús mi Salvador, Jesús mi Salvador.</a:t>
            </a:r>
            <a:endParaRPr lang="es-ES" sz="3200" dirty="0">
              <a:latin typeface="+mj-lt"/>
            </a:endParaRP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00113" y="476250"/>
            <a:ext cx="7343775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COMO EL AGUA CUBRE EL MAR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(Habacuc 2:14)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Como el agua cubre el mar, se ha de llenar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todo el universo de tu gloria y majestad.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Aleluya, aleluya, gloria y majestad.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Aleluya, aleluya, por la eternidad.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Adorad al Dios eterno, su gloria exaltad.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Adoradle en la hermosura de su majestad.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CuadroTexto"/>
          <p:cNvSpPr txBox="1">
            <a:spLocks noChangeArrowheads="1"/>
          </p:cNvSpPr>
          <p:nvPr/>
        </p:nvSpPr>
        <p:spPr bwMode="auto">
          <a:xfrm>
            <a:off x="107950" y="549275"/>
            <a:ext cx="8712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Arial" pitchFamily="34" charset="0"/>
              </a:rPr>
              <a:t>ALABAD AL SEÑOR, ALABAD A JESÚS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endParaRPr lang="es-ES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Alabad al Señor, alabad a Jesús;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Alabad al Señor, alabad a Jesús;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glorificad su santo nombre,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enaltecedlo a él.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Porque digno es Jesús,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porque digno es Jesús,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el Santo Hijo de Dios.</a:t>
            </a:r>
            <a:endParaRPr lang="es-CL" sz="3200" dirty="0">
              <a:latin typeface="+mj-lt"/>
              <a:cs typeface="Arial" pitchFamily="34" charset="0"/>
            </a:endParaRPr>
          </a:p>
          <a:p>
            <a:pPr>
              <a:defRPr/>
            </a:pPr>
            <a:endParaRPr lang="es-CL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03350" y="476250"/>
            <a:ext cx="6337300" cy="4310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COMO EL CIERVO BRAMA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(Salmo 42:1-2)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Como el ciervo brama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por las corrientes de las aguas,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así clama por ti, oh Dios, el alma mía.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Mi alma tiene sed de Dios,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del Dios vivo, del Dios vivo tiene sed.</a:t>
            </a:r>
            <a:endParaRPr lang="es-CL" sz="3200" dirty="0">
              <a:latin typeface="+mn-lt"/>
            </a:endParaRPr>
          </a:p>
          <a:p>
            <a:pPr>
              <a:defRPr/>
            </a:pPr>
            <a:endParaRPr lang="es-CL" dirty="0"/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"/>
          <p:cNvSpPr>
            <a:spLocks noChangeArrowheads="1"/>
          </p:cNvSpPr>
          <p:nvPr/>
        </p:nvSpPr>
        <p:spPr bwMode="auto">
          <a:xfrm>
            <a:off x="0" y="-153988"/>
            <a:ext cx="9144000" cy="6800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0"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  <a:cs typeface="Times New Roman" pitchFamily="18" charset="0"/>
              </a:rPr>
              <a:t>COMO EL MANZANO</a:t>
            </a:r>
          </a:p>
          <a:p>
            <a:pPr algn="ctr" eaLnBrk="0" hangingPunct="0">
              <a:spcAft>
                <a:spcPts val="1200"/>
              </a:spcAft>
              <a:defRPr/>
            </a:pPr>
            <a:r>
              <a:rPr lang="es-ES" sz="2800" dirty="0">
                <a:latin typeface="+mn-lt"/>
                <a:cs typeface="Times New Roman" pitchFamily="18" charset="0"/>
              </a:rPr>
              <a:t>(</a:t>
            </a:r>
            <a:r>
              <a:rPr lang="es-ES" sz="2800" dirty="0" err="1">
                <a:latin typeface="+mn-lt"/>
                <a:cs typeface="Times New Roman" pitchFamily="18" charset="0"/>
              </a:rPr>
              <a:t>Cant</a:t>
            </a:r>
            <a:r>
              <a:rPr lang="es-ES" sz="2800" dirty="0">
                <a:latin typeface="+mn-lt"/>
                <a:cs typeface="Times New Roman" pitchFamily="18" charset="0"/>
              </a:rPr>
              <a:t>. 2:3, 4, 16)</a:t>
            </a:r>
            <a:endParaRPr lang="es-CL" sz="28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Como el manzano entre los árboles silvestres,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así es mi amado entre los hijos de los hombres;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tal es mi amado, tal es mi amigo,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oh doncellas de Jerusalén.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Bajo tu sombra, oh amado, me senté,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tu fruto ha sido dulce para mí;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spcAft>
                <a:spcPts val="1200"/>
              </a:spcAft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bajo tu sombra, oh amado, me senté.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Eres mi amado, eres mío y yo soy tuyo,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tú me apacientas, Jesús, entre lirios;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eres mi amado, eres mío y yo soy tuyo,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tu bandera sobre mí es amor...</a:t>
            </a:r>
            <a:endParaRPr lang="es-ES" sz="32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42988" y="404813"/>
            <a:ext cx="6985000" cy="5508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COMO EL OLIVO VERDE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(Salmo 52: 8-9)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Como el olivo verde yo estoy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en la casa de Dios...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En tu misericordia, Señor,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siempre confiado estaré...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Te alabaré por siempre, Señor,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porque me has hecho bien...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Bienaventurado todo aquel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que habita en la casa de Dios.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0825" y="333375"/>
            <a:ext cx="8569325" cy="4676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n-lt"/>
              </a:rPr>
              <a:t>CÓMO ENTENDER ESTE AMOR SUBLIME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Cómo entender este amor sublime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manifestado en su bendito Hijo,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que sobrepasa todo entendimiento,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que sobrepasa toda expresión de amor.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CL" sz="3200" dirty="0">
                <a:latin typeface="+mn-lt"/>
              </a:rPr>
              <a:t>Así es el amor de Dios,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así es el amor de Dios,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alto, profundo, grande y perfecto es su amor.</a:t>
            </a: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1"/>
          <p:cNvSpPr>
            <a:spLocks noChangeArrowheads="1"/>
          </p:cNvSpPr>
          <p:nvPr/>
        </p:nvSpPr>
        <p:spPr bwMode="auto">
          <a:xfrm>
            <a:off x="0" y="130175"/>
            <a:ext cx="914400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COMO FRASCO DE ALABASTRO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Como frasco de alabastro se quebranta el corazón,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se derrama el nardo puro a los pies de mi Señor.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Muero yo para que viva solo Jesucristo en mí;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como frasco de alabastro me quebranto el corazón.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El tesoro de mi vaso es tesoro de su amor,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por su Espíritu me anuncia que lo deje en libertad.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Como ungüento derramado a los pies de mi Señor,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muero yo para que viva solo Jesucristo en mí.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Muero yo para que viva solo Jesucristo en mí;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como frasco de alabastro me quebranto el corazón.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1"/>
          <p:cNvSpPr>
            <a:spLocks noChangeArrowheads="1"/>
          </p:cNvSpPr>
          <p:nvPr/>
        </p:nvSpPr>
        <p:spPr bwMode="auto">
          <a:xfrm>
            <a:off x="0" y="42863"/>
            <a:ext cx="9144000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COMO HERMANOS, EN PAZ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Como hermanos en paz,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Venimos, Jesús, hasta tu mesa,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para hacer memoria de ti, 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de tu muerte en la cruz, 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de tu gran redención.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Partimos este pan con amor,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(molido fuiste por nuestro pecado);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la copa nos recuerda hoy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tu sangre derramada: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somos fruto de tu aflicción.</a:t>
            </a:r>
            <a:r>
              <a:rPr lang="es-CL" altLang="es-CL" sz="320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1"/>
          <p:cNvSpPr>
            <a:spLocks noChangeArrowheads="1"/>
          </p:cNvSpPr>
          <p:nvPr/>
        </p:nvSpPr>
        <p:spPr bwMode="auto">
          <a:xfrm>
            <a:off x="0" y="0"/>
            <a:ext cx="914400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COMO LO SIENTO EN MÍ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Como lo siento en mí,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mi Señor es tan dulce;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como lo siento en mí,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mi Señor es real.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Cuánta dulzura hay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en el amor de Cristo,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desde que él vino a mí me dio su paz.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El es la luz de mi vivir,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su voz es lámpara a mis pies,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desde que él vino a hacer morada en mí.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9525"/>
            <a:ext cx="9144000" cy="664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800" b="1" dirty="0">
                <a:latin typeface="+mn-lt"/>
              </a:rPr>
              <a:t>CÓMO PAGAR A MI SEÑOR</a:t>
            </a:r>
            <a:endParaRPr lang="es-CL" sz="2800" dirty="0">
              <a:latin typeface="+mn-lt"/>
            </a:endParaRPr>
          </a:p>
          <a:p>
            <a:pPr algn="ctr">
              <a:spcAft>
                <a:spcPts val="1200"/>
              </a:spcAft>
              <a:defRPr/>
            </a:pPr>
            <a:r>
              <a:rPr lang="es-ES" sz="2400" dirty="0">
                <a:latin typeface="+mn-lt"/>
              </a:rPr>
              <a:t>(Salmo 116:12-19)</a:t>
            </a:r>
          </a:p>
          <a:p>
            <a:pPr algn="ctr">
              <a:defRPr/>
            </a:pPr>
            <a:r>
              <a:rPr lang="es-ES" sz="2800" dirty="0">
                <a:latin typeface="+mn-lt"/>
              </a:rPr>
              <a:t>Cómo pagar a mi Señor</a:t>
            </a:r>
            <a:endParaRPr lang="es-CL" sz="2800" dirty="0">
              <a:latin typeface="+mn-lt"/>
            </a:endParaRPr>
          </a:p>
          <a:p>
            <a:pPr algn="ctr">
              <a:defRPr/>
            </a:pPr>
            <a:r>
              <a:rPr lang="es-ES" sz="2800" dirty="0">
                <a:latin typeface="+mn-lt"/>
              </a:rPr>
              <a:t>por sus bondades, por su amor.</a:t>
            </a:r>
            <a:endParaRPr lang="es-CL" sz="2800" dirty="0">
              <a:latin typeface="+mn-lt"/>
            </a:endParaRPr>
          </a:p>
          <a:p>
            <a:pPr algn="ctr">
              <a:defRPr/>
            </a:pPr>
            <a:r>
              <a:rPr lang="es-ES" sz="2800" dirty="0">
                <a:latin typeface="+mn-lt"/>
              </a:rPr>
              <a:t>Tomaré la copa de la salvación,</a:t>
            </a:r>
            <a:endParaRPr lang="es-CL" sz="2800" dirty="0">
              <a:latin typeface="+mn-lt"/>
            </a:endParaRPr>
          </a:p>
          <a:p>
            <a:pPr algn="ctr">
              <a:defRPr/>
            </a:pPr>
            <a:r>
              <a:rPr lang="es-ES" sz="2800" dirty="0">
                <a:latin typeface="+mn-lt"/>
              </a:rPr>
              <a:t>e invocaré el nombre del Señor;</a:t>
            </a:r>
            <a:endParaRPr lang="es-CL" sz="2800" dirty="0">
              <a:latin typeface="+mn-lt"/>
            </a:endParaRPr>
          </a:p>
          <a:p>
            <a:pPr algn="ctr">
              <a:defRPr/>
            </a:pPr>
            <a:r>
              <a:rPr lang="es-ES" sz="2800" dirty="0">
                <a:latin typeface="+mn-lt"/>
              </a:rPr>
              <a:t>con acción de gracias le bendeciré</a:t>
            </a:r>
            <a:r>
              <a:rPr lang="es-CL" sz="2800" dirty="0">
                <a:latin typeface="+mn-lt"/>
              </a:rPr>
              <a:t> </a:t>
            </a:r>
          </a:p>
          <a:p>
            <a:pPr algn="ctr">
              <a:defRPr/>
            </a:pPr>
            <a:r>
              <a:rPr lang="es-ES" sz="2800" dirty="0">
                <a:latin typeface="+mn-lt"/>
              </a:rPr>
              <a:t>por la ofrenda perfecta de su amor.</a:t>
            </a:r>
            <a:endParaRPr lang="es-CL" sz="2800" dirty="0">
              <a:latin typeface="+mn-lt"/>
            </a:endParaRPr>
          </a:p>
          <a:p>
            <a:pPr algn="ctr">
              <a:defRPr/>
            </a:pPr>
            <a:r>
              <a:rPr lang="es-ES" sz="2800" dirty="0">
                <a:latin typeface="+mn-lt"/>
              </a:rPr>
              <a:t>Aleluya, aleluya,</a:t>
            </a:r>
            <a:r>
              <a:rPr lang="es-CL" sz="2800" dirty="0">
                <a:latin typeface="+mn-lt"/>
              </a:rPr>
              <a:t> </a:t>
            </a:r>
            <a:r>
              <a:rPr lang="es-ES" sz="2800" dirty="0">
                <a:latin typeface="+mn-lt"/>
              </a:rPr>
              <a:t>por la ofrenda perfecta de su amor.</a:t>
            </a:r>
            <a:endParaRPr lang="es-CL" sz="2800" dirty="0">
              <a:latin typeface="+mn-lt"/>
            </a:endParaRPr>
          </a:p>
          <a:p>
            <a:pPr algn="ctr">
              <a:defRPr/>
            </a:pPr>
            <a:r>
              <a:rPr lang="es-ES" sz="2800" dirty="0">
                <a:latin typeface="+mn-lt"/>
              </a:rPr>
              <a:t>Cómo expresar a mi Señor</a:t>
            </a:r>
            <a:endParaRPr lang="es-CL" sz="2800" dirty="0">
              <a:latin typeface="+mn-lt"/>
            </a:endParaRPr>
          </a:p>
          <a:p>
            <a:pPr algn="ctr">
              <a:defRPr/>
            </a:pPr>
            <a:r>
              <a:rPr lang="es-ES" sz="2800" dirty="0">
                <a:latin typeface="+mn-lt"/>
              </a:rPr>
              <a:t>mi gratitud, mi fe, mi amor.</a:t>
            </a:r>
            <a:endParaRPr lang="es-CL" sz="2800" dirty="0">
              <a:latin typeface="+mn-lt"/>
            </a:endParaRPr>
          </a:p>
          <a:p>
            <a:pPr algn="ctr">
              <a:defRPr/>
            </a:pPr>
            <a:r>
              <a:rPr lang="es-ES" sz="2800" dirty="0">
                <a:latin typeface="+mn-lt"/>
              </a:rPr>
              <a:t>Ofreceré sacrificio de alabanza,</a:t>
            </a:r>
            <a:endParaRPr lang="es-CL" sz="2800" dirty="0">
              <a:latin typeface="+mn-lt"/>
            </a:endParaRPr>
          </a:p>
          <a:p>
            <a:pPr algn="ctr">
              <a:defRPr/>
            </a:pPr>
            <a:r>
              <a:rPr lang="es-ES" sz="2800" dirty="0">
                <a:latin typeface="+mn-lt"/>
              </a:rPr>
              <a:t>publicaré su gracia y su favor;</a:t>
            </a:r>
            <a:endParaRPr lang="es-CL" sz="2800" dirty="0">
              <a:latin typeface="+mn-lt"/>
            </a:endParaRPr>
          </a:p>
          <a:p>
            <a:pPr algn="ctr">
              <a:defRPr/>
            </a:pPr>
            <a:r>
              <a:rPr lang="es-ES" sz="2800" dirty="0">
                <a:latin typeface="+mn-lt"/>
              </a:rPr>
              <a:t>en el lugar más precioso del santuario,</a:t>
            </a:r>
            <a:endParaRPr lang="es-CL" sz="2800" dirty="0">
              <a:latin typeface="+mn-lt"/>
            </a:endParaRPr>
          </a:p>
          <a:p>
            <a:pPr algn="ctr">
              <a:defRPr/>
            </a:pPr>
            <a:r>
              <a:rPr lang="es-ES" sz="2800" dirty="0">
                <a:latin typeface="+mn-lt"/>
              </a:rPr>
              <a:t>alabaré por siempre a mi Señor.</a:t>
            </a:r>
            <a:endParaRPr lang="es-CL" sz="2800" dirty="0">
              <a:latin typeface="+mn-lt"/>
            </a:endParaRP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"/>
          <p:cNvSpPr>
            <a:spLocks noChangeArrowheads="1"/>
          </p:cNvSpPr>
          <p:nvPr/>
        </p:nvSpPr>
        <p:spPr bwMode="auto">
          <a:xfrm>
            <a:off x="0" y="0"/>
            <a:ext cx="9144000" cy="649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COMO SILBO SUAVE Y APACIBLE</a:t>
            </a:r>
          </a:p>
          <a:p>
            <a:pPr algn="ctr"/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Como silbo suave y apacible,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tu Espíritu Santo nos envuelva;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llénanos, llénanos, llénanos, Señor.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Como aceite fresco se derrame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tu santa unción sobre tu pueblo...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Como fuego ardiente nos encienda,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llene el corazón de tu alabanza...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Como el agua pura de tu fuente,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lave la impureza de mi alma...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Como un viento recio que estremezca,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tu Espíritu Santo nos levante...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1"/>
          <p:cNvSpPr>
            <a:spLocks noChangeArrowheads="1"/>
          </p:cNvSpPr>
          <p:nvPr/>
        </p:nvSpPr>
        <p:spPr bwMode="auto">
          <a:xfrm>
            <a:off x="0" y="-17463"/>
            <a:ext cx="9144000" cy="615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COMO UNGÜENTO DERRAMADO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Como ungüento derramado, </a:t>
            </a: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como bálsamo a mi alma,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es tu nombre, Amado mío, es tu nombre, oh Jesús.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Eres dulce, eres hermoso,</a:t>
            </a: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oh, lucero de la mañana,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manantial de vida eterna,</a:t>
            </a: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eres digno de honor.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Ante ti  me postro hoy en reverencia y adoración.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Tú eres el Rey, tu siervo soy;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toda la alabanza y todo el poder </a:t>
            </a: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al que ama mi alma, a ti, oh Rey.</a:t>
            </a:r>
            <a:r>
              <a:rPr lang="es-CL" altLang="es-CL" sz="3200" dirty="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CuadroTexto"/>
          <p:cNvSpPr txBox="1">
            <a:spLocks noChangeArrowheads="1"/>
          </p:cNvSpPr>
          <p:nvPr/>
        </p:nvSpPr>
        <p:spPr bwMode="auto">
          <a:xfrm>
            <a:off x="250825" y="620688"/>
            <a:ext cx="8569325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Arial" pitchFamily="34" charset="0"/>
              </a:rPr>
              <a:t>ALABAD AL SEÑOR</a:t>
            </a:r>
            <a:r>
              <a:rPr lang="es-ES" sz="3200" b="1" dirty="0" smtClean="0">
                <a:latin typeface="+mj-lt"/>
                <a:cs typeface="Arial" pitchFamily="34" charset="0"/>
              </a:rPr>
              <a:t>, INVOCAD </a:t>
            </a:r>
            <a:r>
              <a:rPr lang="es-ES" sz="3200" b="1" dirty="0">
                <a:latin typeface="+mj-lt"/>
                <a:cs typeface="Arial" pitchFamily="34" charset="0"/>
              </a:rPr>
              <a:t>SU NOMBRE</a:t>
            </a:r>
          </a:p>
          <a:p>
            <a:pPr algn="ctr">
              <a:defRPr/>
            </a:pPr>
            <a:r>
              <a:rPr lang="es-ES" sz="2400" dirty="0">
                <a:latin typeface="+mj-lt"/>
                <a:cs typeface="Arial" pitchFamily="34" charset="0"/>
              </a:rPr>
              <a:t>(Salmo 105)</a:t>
            </a:r>
            <a:endParaRPr lang="es-CL" sz="24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endParaRPr lang="es-ES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Alabad al Señor, invocad su nombre;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dad a conocer sus obras en los pueblos.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Cantad a él, cantadle salmos;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hablad de todas sus maravillas.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Gloriaos en su santo nombre.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Y alégrese el corazón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de los que buscan al Señor.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Alabadle, alabadle, alabadle</a:t>
            </a:r>
            <a:r>
              <a:rPr lang="es-ES" sz="3200" dirty="0" smtClean="0">
                <a:latin typeface="+mj-lt"/>
                <a:cs typeface="Arial" pitchFamily="34" charset="0"/>
              </a:rPr>
              <a:t>.</a:t>
            </a:r>
          </a:p>
          <a:p>
            <a:pPr algn="ctr">
              <a:defRPr/>
            </a:pPr>
            <a:r>
              <a:rPr lang="es-ES" sz="3200" dirty="0" smtClean="0">
                <a:latin typeface="+mj-lt"/>
                <a:cs typeface="Arial" pitchFamily="34" charset="0"/>
              </a:rPr>
              <a:t>…</a:t>
            </a:r>
            <a:endParaRPr lang="es-CL" sz="32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1"/>
          <p:cNvSpPr>
            <a:spLocks noChangeArrowheads="1"/>
          </p:cNvSpPr>
          <p:nvPr/>
        </p:nvSpPr>
        <p:spPr bwMode="auto">
          <a:xfrm>
            <a:off x="0" y="292100"/>
            <a:ext cx="9144000" cy="551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COMO UN TIZÓN </a:t>
            </a:r>
          </a:p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2800">
                <a:latin typeface="Calibri" pitchFamily="34" charset="0"/>
                <a:cs typeface="Times New Roman" pitchFamily="18" charset="0"/>
              </a:rPr>
              <a:t>(Zacarías 3:1-5)</a:t>
            </a:r>
            <a:endParaRPr lang="es-CL" altLang="es-CL" sz="28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Como un tizón arrebatado del incendio,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hoy puedo estar en la presencia de mi Dios.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Comprado fui por alto precio,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cuando Jesús por mí murió.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El me brindó su gran amor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me vistió de salvación.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Hoy vengo a ti con gratitud,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pues tu misericordia me alcanzó...</a:t>
            </a:r>
            <a:endParaRPr lang="es-ES" altLang="es-CL" sz="28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0" y="209550"/>
            <a:ext cx="9144000" cy="595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COMO VIENDO AL INVISIBLE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endParaRPr lang="es-ES" sz="3200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Como viendo al Invisible,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amparados en su amor,</a:t>
            </a:r>
            <a:endParaRPr lang="es-CL" sz="32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sostenidos por su gracia en Jesús nuestro Señor,</a:t>
            </a:r>
            <a:endParaRPr lang="es-CL" sz="32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prisioneros de esperanza, avanzamos sin temor.</a:t>
            </a:r>
            <a:endParaRPr lang="es-CL" sz="32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endParaRPr lang="es-ES" sz="3200" dirty="0">
              <a:latin typeface="+mj-lt"/>
              <a:ea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Por la fe que, desde el cielo,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vino a nuestro corazón,</a:t>
            </a:r>
            <a:endParaRPr lang="es-CL" sz="32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siempre puesta la mirada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en el galardón de Dios;</a:t>
            </a:r>
            <a:endParaRPr lang="es-CL" sz="32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al encuentro del Amado va la iglesia sin temor.</a:t>
            </a:r>
            <a:endParaRPr lang="es-ES" sz="3200" dirty="0">
              <a:latin typeface="+mj-lt"/>
            </a:endParaRP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1"/>
          <p:cNvSpPr>
            <a:spLocks noChangeArrowheads="1"/>
          </p:cNvSpPr>
          <p:nvPr/>
        </p:nvSpPr>
        <p:spPr bwMode="auto">
          <a:xfrm>
            <a:off x="0" y="333375"/>
            <a:ext cx="91440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CON CÁNTICOS DE LIBERACIÓN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Con cánticos de liberación me rodearás,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 eso te cantaré,</a:t>
            </a:r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 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cantaré al Dios de mi vida,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porque salvó mi alma perdida;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cantaré al Dios de mi vida,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porque salvó mi alma perdida.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Libre, libre, mis cadenas rompió;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libre, libre, mis cadenas rompió.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87450" y="404813"/>
            <a:ext cx="6624638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CON CANTOS DE JÚBILO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Con cantos de júbilo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te alabará mi boca,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mi alma se alegra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cuando canto a ti.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Mi corazón está alegre,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se goza mi alma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en ti, mi Señor, mi Señor.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"/>
          <p:cNvSpPr>
            <a:spLocks noChangeArrowheads="1"/>
          </p:cNvSpPr>
          <p:nvPr/>
        </p:nvSpPr>
        <p:spPr bwMode="auto">
          <a:xfrm>
            <a:off x="0" y="765175"/>
            <a:ext cx="9144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s-ES" sz="3200" b="1" dirty="0">
                <a:latin typeface="+mn-lt"/>
                <a:cs typeface="Times New Roman" pitchFamily="18" charset="0"/>
              </a:rPr>
              <a:t>CON FIRMEZA Y GOZO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latin typeface="+mn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Con firmeza y gozo confesamos hoy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nuestra fe en el Señor: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que Jesús el Cristo, el Hijo de Dios, </a:t>
            </a: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es el único Señor.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Porque el Padre de gloria a su diestra lo exaltó,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y le ha dado honor, gloria y majestad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¡Jesucristo es el Señor!</a:t>
            </a:r>
            <a:endParaRPr lang="es-ES" sz="32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2 Marcador de contenido"/>
          <p:cNvSpPr>
            <a:spLocks noGrp="1"/>
          </p:cNvSpPr>
          <p:nvPr>
            <p:ph idx="1"/>
          </p:nvPr>
        </p:nvSpPr>
        <p:spPr>
          <a:xfrm>
            <a:off x="107950" y="549275"/>
            <a:ext cx="8856663" cy="6119813"/>
          </a:xfrm>
        </p:spPr>
        <p:txBody>
          <a:bodyPr/>
          <a:lstStyle/>
          <a:p>
            <a:pPr marL="0" indent="0" algn="ctr">
              <a:spcBef>
                <a:spcPct val="0"/>
              </a:spcBef>
              <a:spcAft>
                <a:spcPts val="1200"/>
              </a:spcAft>
              <a:buFont typeface="Arial" charset="0"/>
              <a:buNone/>
            </a:pPr>
            <a:r>
              <a:rPr lang="es-CL" altLang="es-CL" b="1" smtClean="0"/>
              <a:t>CON GOZO, DAMOS GRACIAS AL PADRE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CL" altLang="es-CL" smtClean="0"/>
              <a:t>Con gozo, damos gracias al Padre,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CL" altLang="es-CL" smtClean="0"/>
              <a:t>que nos hizo aptos para participar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CL" altLang="es-CL" smtClean="0"/>
              <a:t>de la herencia de los santos en luz, 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CL" altLang="es-CL" smtClean="0"/>
              <a:t>el cual nos ha librado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CL" altLang="es-CL" smtClean="0"/>
              <a:t>de la potestad de las tinieblas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CL" altLang="es-CL" smtClean="0"/>
              <a:t>y trasladado al reino de su amado Hijo,  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CL" altLang="es-CL" smtClean="0"/>
              <a:t>en quien tenemos redención por su sangre,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CL" altLang="es-CL" smtClean="0"/>
              <a:t>el perdón de pecados.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CL" altLang="es-CL" smtClean="0"/>
              <a:t>Con gozo damos gracias al Padre...</a:t>
            </a: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1 Rectángulo"/>
          <p:cNvSpPr>
            <a:spLocks noChangeArrowheads="1"/>
          </p:cNvSpPr>
          <p:nvPr/>
        </p:nvSpPr>
        <p:spPr bwMode="auto">
          <a:xfrm>
            <a:off x="0" y="188913"/>
            <a:ext cx="9144000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CL" sz="3200" b="1" dirty="0">
                <a:latin typeface="+mj-lt"/>
                <a:cs typeface="Arial" pitchFamily="34" charset="0"/>
              </a:rPr>
              <a:t>CON GRAN PODER Y GLORIA</a:t>
            </a:r>
          </a:p>
          <a:p>
            <a:pPr algn="ctr">
              <a:defRPr/>
            </a:pP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Con gran poder y gloria 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vendrá nuevamente el Señor 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a buscar a los redimidos 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que con su sangre compró; 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y con millares de ángeles alabaremos a Dios	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[:y mientras te esperamos, cantamos a ti Señor:]	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Gloria, gloria, gloria al Verbo de Dios;	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gloria, gloria, gloria al que nos redimió.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Gloria, gloria, gloria al Verbo de Dios;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gloria, gloria, gloria a tu nombre, Señor.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00113" y="620713"/>
            <a:ext cx="7343775" cy="4308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CON LA CARA DESCUBIERTA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2400" dirty="0">
                <a:latin typeface="+mn-lt"/>
              </a:rPr>
              <a:t>(2ª Corintios 3:18)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Con la cara descubierta, mirando al Señor,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como en un espejo, la gloria del Señor,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transformado soy, transformado soy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en la misma imagen de Cristo mi Señor,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por el Espíritu Santo de Dios.</a:t>
            </a:r>
            <a:endParaRPr lang="es-CL" sz="3200" dirty="0">
              <a:latin typeface="+mn-lt"/>
            </a:endParaRPr>
          </a:p>
          <a:p>
            <a:pPr>
              <a:defRPr/>
            </a:pPr>
            <a:endParaRPr lang="es-CL" dirty="0"/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55650" y="476250"/>
            <a:ext cx="7632700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CON MIS LABIOS Y MI VIDA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Con mis labios y mi vida,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te alabo, Señor, te alabo, Señor.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Con mis labios y mi vida,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te alabo bendito Jesús.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Porque tú has sido precioso para mí...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te alabo, bendito Jesús.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288" y="476250"/>
            <a:ext cx="8280400" cy="30781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CL" sz="3200" b="1" dirty="0">
                <a:latin typeface="+mn-lt"/>
              </a:rPr>
              <a:t>CONSOLAOS, CONSOLAOS 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2400" dirty="0">
                <a:latin typeface="+mn-lt"/>
              </a:rPr>
              <a:t>(Isaías 40:1-2)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Consolaos, consolaos, pueblo mío,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dice el Señor;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porque el tiempo se ha cumplido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y tu pecado es perdonado.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CuadroTexto"/>
          <p:cNvSpPr txBox="1">
            <a:spLocks noChangeArrowheads="1"/>
          </p:cNvSpPr>
          <p:nvPr/>
        </p:nvSpPr>
        <p:spPr bwMode="auto">
          <a:xfrm>
            <a:off x="250825" y="333375"/>
            <a:ext cx="8497888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Buscad al Señor y su poder,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buscad siempre su rostro;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acordaos de las maravillas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que él ha hecho, de sus prodigios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y de los juicios de su boca,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vosotros, descendencia de Abraham, 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hijos de Jacob, sus escogidos.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Y alégrese el corazón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de los que buscan al Señor.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Alabadle, alabadle, alabadle.</a:t>
            </a:r>
            <a:endParaRPr lang="es-CL" sz="3200" dirty="0">
              <a:latin typeface="+mj-lt"/>
              <a:cs typeface="Arial" pitchFamily="34" charset="0"/>
            </a:endParaRPr>
          </a:p>
          <a:p>
            <a:pPr>
              <a:defRPr/>
            </a:pPr>
            <a:endParaRPr lang="es-CL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s-CL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0" y="93663"/>
            <a:ext cx="9144000" cy="649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solidFill>
                  <a:srgbClr val="000000"/>
                </a:solidFill>
                <a:latin typeface="+mj-lt"/>
                <a:ea typeface="Times New Roman" pitchFamily="18" charset="0"/>
              </a:rPr>
              <a:t>CORDERO INMOLADO FUISTE, SEÑOR  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ea typeface="Times New Roman" pitchFamily="18" charset="0"/>
              </a:rPr>
              <a:t>Cordero inmolado fuiste, Señor,</a:t>
            </a:r>
            <a:r>
              <a:rPr lang="es-ES" sz="3200" dirty="0">
                <a:solidFill>
                  <a:srgbClr val="000000"/>
                </a:solidFill>
                <a:latin typeface="+mj-lt"/>
                <a:ea typeface="Arial Unicode MS" pitchFamily="34" charset="-128"/>
              </a:rPr>
              <a:t> </a:t>
            </a: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ea typeface="Times New Roman" pitchFamily="18" charset="0"/>
              </a:rPr>
              <a:t>que murió y resucitó,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ea typeface="Times New Roman" pitchFamily="18" charset="0"/>
              </a:rPr>
              <a:t>y hoy sentado a la diestra de Dios</a:t>
            </a:r>
            <a:r>
              <a:rPr lang="es-ES" sz="3200" dirty="0">
                <a:solidFill>
                  <a:srgbClr val="000000"/>
                </a:solidFill>
                <a:latin typeface="+mj-lt"/>
                <a:ea typeface="Arial Unicode MS" pitchFamily="34" charset="-128"/>
              </a:rPr>
              <a:t> </a:t>
            </a: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ea typeface="Times New Roman" pitchFamily="18" charset="0"/>
              </a:rPr>
              <a:t>lleno de gloria estás.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ea typeface="Times New Roman" pitchFamily="18" charset="0"/>
              </a:rPr>
              <a:t>Y nosotros, los redimidos por ti,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ea typeface="Times New Roman" pitchFamily="18" charset="0"/>
              </a:rPr>
              <a:t>confesamos que eres el Señor,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ea typeface="Times New Roman" pitchFamily="18" charset="0"/>
              </a:rPr>
              <a:t>y juntos, todos en una misma fe,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ea typeface="Times New Roman" pitchFamily="18" charset="0"/>
              </a:rPr>
              <a:t>nos gozamos en tu salvación.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ea typeface="Times New Roman" pitchFamily="18" charset="0"/>
              </a:rPr>
              <a:t>Mi gozo es cantar a ti, Señor,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ea typeface="Times New Roman" pitchFamily="18" charset="0"/>
              </a:rPr>
              <a:t>mi gozo es cantar a tu nombre;</a:t>
            </a: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ea typeface="Times New Roman" pitchFamily="18" charset="0"/>
              </a:rPr>
              <a:t>sentir esa paz que solo tú das,</a:t>
            </a:r>
            <a:endParaRPr lang="es-ES" sz="3200" dirty="0">
              <a:solidFill>
                <a:srgbClr val="000000"/>
              </a:solidFill>
              <a:latin typeface="+mj-lt"/>
              <a:ea typeface="Arial Unicode MS" pitchFamily="34" charset="-128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mi gozo es cantar a ti.</a:t>
            </a:r>
            <a:r>
              <a:rPr lang="es-CL" sz="3200" dirty="0">
                <a:latin typeface="+mj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0825" y="115888"/>
            <a:ext cx="8569325" cy="67103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2800" b="1" dirty="0">
                <a:latin typeface="+mn-lt"/>
              </a:rPr>
              <a:t>COSAS PREPARADAS </a:t>
            </a:r>
          </a:p>
          <a:p>
            <a:pPr algn="ctr">
              <a:defRPr/>
            </a:pPr>
            <a:r>
              <a:rPr lang="es-CL" sz="2800" dirty="0">
                <a:latin typeface="+mn-lt"/>
              </a:rPr>
              <a:t>Cosas que el ojo del hombre jamás vio, </a:t>
            </a:r>
          </a:p>
          <a:p>
            <a:pPr algn="ctr">
              <a:defRPr/>
            </a:pPr>
            <a:r>
              <a:rPr lang="es-CL" sz="2800" dirty="0">
                <a:latin typeface="+mn-lt"/>
              </a:rPr>
              <a:t>el Señor las tiene preparadas; </a:t>
            </a:r>
          </a:p>
          <a:p>
            <a:pPr algn="ctr">
              <a:defRPr/>
            </a:pPr>
            <a:r>
              <a:rPr lang="es-CL" sz="2800" dirty="0">
                <a:latin typeface="+mn-lt"/>
              </a:rPr>
              <a:t>cosas que el oído jamás escuchó, </a:t>
            </a:r>
          </a:p>
          <a:p>
            <a:pPr algn="ctr">
              <a:defRPr/>
            </a:pPr>
            <a:r>
              <a:rPr lang="es-CL" sz="2800" dirty="0">
                <a:latin typeface="+mn-lt"/>
              </a:rPr>
              <a:t>el Señor las tiene preparadas. </a:t>
            </a:r>
          </a:p>
          <a:p>
            <a:pPr algn="ctr">
              <a:defRPr/>
            </a:pPr>
            <a:r>
              <a:rPr lang="es-CL" sz="2800" dirty="0">
                <a:latin typeface="+mn-lt"/>
              </a:rPr>
              <a:t>Ni siquiera el corazón del hombre soñó </a:t>
            </a:r>
          </a:p>
          <a:p>
            <a:pPr algn="ctr">
              <a:defRPr/>
            </a:pPr>
            <a:r>
              <a:rPr lang="es-CL" sz="2800" dirty="0">
                <a:latin typeface="+mn-lt"/>
              </a:rPr>
              <a:t>lo que a quienes le aman el Señor preparó;  </a:t>
            </a:r>
          </a:p>
          <a:p>
            <a:pPr algn="ctr">
              <a:defRPr/>
            </a:pPr>
            <a:r>
              <a:rPr lang="es-CL" sz="2800" dirty="0">
                <a:latin typeface="+mn-lt"/>
              </a:rPr>
              <a:t>no hay mente humana que pueda concebir </a:t>
            </a:r>
          </a:p>
          <a:p>
            <a:pPr algn="ctr">
              <a:defRPr/>
            </a:pPr>
            <a:r>
              <a:rPr lang="es-CL" sz="2800" dirty="0">
                <a:latin typeface="+mn-lt"/>
              </a:rPr>
              <a:t>la magnificencia del eterno existir; </a:t>
            </a:r>
          </a:p>
          <a:p>
            <a:pPr algn="ctr">
              <a:defRPr/>
            </a:pPr>
            <a:r>
              <a:rPr lang="es-CL" sz="2800" dirty="0">
                <a:latin typeface="+mn-lt"/>
              </a:rPr>
              <a:t>cosas muy superiores al Edén, </a:t>
            </a:r>
          </a:p>
          <a:p>
            <a:pPr algn="ctr">
              <a:defRPr/>
            </a:pPr>
            <a:r>
              <a:rPr lang="es-CL" sz="2800" dirty="0">
                <a:latin typeface="+mn-lt"/>
              </a:rPr>
              <a:t>cielo nuevo y tierra nueva esta vez, </a:t>
            </a:r>
          </a:p>
          <a:p>
            <a:pPr algn="ctr">
              <a:defRPr/>
            </a:pPr>
            <a:r>
              <a:rPr lang="es-CL" sz="2800" dirty="0">
                <a:latin typeface="+mn-lt"/>
              </a:rPr>
              <a:t>una ciudad con la gloria del Dios de Israel,  hecha por él, </a:t>
            </a:r>
          </a:p>
          <a:p>
            <a:pPr algn="ctr">
              <a:defRPr/>
            </a:pPr>
            <a:r>
              <a:rPr lang="es-CL" sz="2800" dirty="0">
                <a:latin typeface="+mn-lt"/>
              </a:rPr>
              <a:t>donde no entrará ninguna cosa inmunda; </a:t>
            </a:r>
          </a:p>
          <a:p>
            <a:pPr algn="ctr">
              <a:defRPr/>
            </a:pPr>
            <a:r>
              <a:rPr lang="es-CL" sz="2800" dirty="0">
                <a:latin typeface="+mn-lt"/>
              </a:rPr>
              <a:t>una ciudad hecha por él </a:t>
            </a:r>
          </a:p>
          <a:p>
            <a:pPr algn="ctr">
              <a:defRPr/>
            </a:pPr>
            <a:r>
              <a:rPr lang="es-CL" sz="2800" dirty="0">
                <a:latin typeface="+mn-lt"/>
              </a:rPr>
              <a:t>y donde en su gloria le veremos cual es. </a:t>
            </a: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71550" y="260350"/>
            <a:ext cx="7488238" cy="600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CRISTO AMÓ A LA IGLESIA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Cristo amó a la iglesia,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Cristo amó a la iglesia;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se entregó por ella para santificarla.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Una iglesia gloriosa,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una iglesia gloriosa,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santa, sin mancha y sin arruga,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es la que Cristo lavó.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La iglesia que es su cuerpo,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mañana será su esposa;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sí, esta es la iglesia que él viene a buscar.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692275" y="765175"/>
            <a:ext cx="5832475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CRISTO</a:t>
            </a:r>
            <a:r>
              <a:rPr lang="es-ES" sz="3200" b="1">
                <a:latin typeface="+mn-lt"/>
              </a:rPr>
              <a:t>, CRISTO</a:t>
            </a:r>
            <a:endParaRPr lang="es-ES" sz="3200" b="1" dirty="0">
              <a:latin typeface="+mn-lt"/>
            </a:endParaRP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Cristo, </a:t>
            </a:r>
            <a:r>
              <a:rPr lang="es-ES" sz="3200">
                <a:latin typeface="+mn-lt"/>
              </a:rPr>
              <a:t>Cristo...</a:t>
            </a:r>
          </a:p>
          <a:p>
            <a:pPr algn="ctr">
              <a:defRPr/>
            </a:pPr>
            <a:r>
              <a:rPr lang="es-ES" sz="3200">
                <a:latin typeface="+mn-lt"/>
              </a:rPr>
              <a:t>Por </a:t>
            </a:r>
            <a:r>
              <a:rPr lang="es-ES" sz="3200" dirty="0">
                <a:latin typeface="+mn-lt"/>
              </a:rPr>
              <a:t>mí </a:t>
            </a:r>
            <a:r>
              <a:rPr lang="es-ES" sz="3200">
                <a:latin typeface="+mn-lt"/>
              </a:rPr>
              <a:t>murió...</a:t>
            </a:r>
          </a:p>
          <a:p>
            <a:pPr algn="ctr">
              <a:defRPr/>
            </a:pPr>
            <a:r>
              <a:rPr lang="es-ES" sz="3200">
                <a:latin typeface="+mn-lt"/>
              </a:rPr>
              <a:t>Resucitó</a:t>
            </a:r>
            <a:r>
              <a:rPr lang="es-ES" sz="3200" dirty="0">
                <a:latin typeface="+mn-lt"/>
              </a:rPr>
              <a:t>...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Hoy vive en </a:t>
            </a:r>
            <a:r>
              <a:rPr lang="es-ES" sz="3200">
                <a:latin typeface="+mn-lt"/>
              </a:rPr>
              <a:t>mí...</a:t>
            </a:r>
          </a:p>
          <a:p>
            <a:pPr algn="ctr">
              <a:defRPr/>
            </a:pPr>
            <a:r>
              <a:rPr lang="es-ES" sz="3200">
                <a:latin typeface="+mn-lt"/>
              </a:rPr>
              <a:t>Gracias</a:t>
            </a:r>
            <a:r>
              <a:rPr lang="es-ES" sz="3200" dirty="0">
                <a:latin typeface="+mn-lt"/>
              </a:rPr>
              <a:t>, Señor...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1"/>
          <p:cNvSpPr>
            <a:spLocks noChangeArrowheads="1"/>
          </p:cNvSpPr>
          <p:nvPr/>
        </p:nvSpPr>
        <p:spPr bwMode="auto">
          <a:xfrm>
            <a:off x="0" y="322263"/>
            <a:ext cx="9144000" cy="551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CRISTO, CRISTO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Cristo, Cristo, eres fuerte y valiente,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poderoso en batalla, vencedor.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Cristo, Cristo, es tu trono inconmovible,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fortaleza de los siglos, mi Señor.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Sobre todo principado y autoridad,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sobre todo nombre es tu nombre, Jesús.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Rey mío y Dios mío, mi escudo está en ti;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ante ti me rindo en adoración,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porque tú eres el Señor.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1"/>
          <p:cNvSpPr>
            <a:spLocks noChangeArrowheads="1"/>
          </p:cNvSpPr>
          <p:nvPr/>
        </p:nvSpPr>
        <p:spPr bwMode="auto">
          <a:xfrm>
            <a:off x="0" y="188913"/>
            <a:ext cx="91440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CRISTO, CRISTO JESÚS</a:t>
            </a:r>
          </a:p>
          <a:p>
            <a:pPr algn="ctr"/>
            <a:endParaRPr lang="es-ES" altLang="es-CL" sz="3200" b="1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Cristo, Cristo Jesús,</a:t>
            </a: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sublime e inefable don de Dios;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Cristo, ofrenda de perdón,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que por mis pecados se ofreció.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Incomparable Salvador,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inigualable expresión de amor,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eternamente digno, él es digno de adoración.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Suya es la alabanza, la gloria, el honor y el poder.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Él es el Señor, el varón aprobado por Dios.</a:t>
            </a:r>
            <a:endParaRPr lang="es-ES" altLang="es-CL" sz="3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58888" y="549275"/>
            <a:ext cx="6697662" cy="4308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CRISTO VIVE, ALELUYA</a:t>
            </a:r>
          </a:p>
          <a:p>
            <a:pPr algn="ctr">
              <a:defRPr/>
            </a:pPr>
            <a:endParaRPr lang="es-CL" sz="3200" b="1" i="1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Cristo vive, aleluya...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Aleluya, aleluya, aleluya, aleluya.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endParaRPr lang="es-ES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Cristo reina, aleluya...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endParaRPr lang="es-ES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Cristo viene, aleluya...</a:t>
            </a:r>
            <a:endParaRPr lang="es-CL" sz="3200" dirty="0">
              <a:latin typeface="+mn-lt"/>
            </a:endParaRPr>
          </a:p>
          <a:p>
            <a:pPr>
              <a:defRPr/>
            </a:pPr>
            <a:endParaRPr lang="es-CL" dirty="0"/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8313" y="284163"/>
            <a:ext cx="8351837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CUAL LA LLUVIA TARDÍA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Cual la lluvia tardía que desciende de Dios,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su copiosa palabra nos regó el corazón.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Se humedecen los surcos y madura la mies;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nuestro Dios nos despierta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con su lluvia otra vez.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endParaRPr lang="es-ES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Cual la lluvia tardía del afluente de Dios,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se madura la espiga: ¡la cosecha empezó!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87450" y="404813"/>
            <a:ext cx="6913563" cy="3538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CUÁN AMABLES SON, OH JEHOVÁ </a:t>
            </a:r>
          </a:p>
          <a:p>
            <a:pPr algn="ctr">
              <a:defRPr/>
            </a:pPr>
            <a:r>
              <a:rPr lang="es-ES" sz="3200" dirty="0">
                <a:latin typeface="+mn-lt"/>
              </a:rPr>
              <a:t>(Salmo 84:1-2)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Cuán amables son, oh Jehová,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tus moradas llenas de paz.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Anhela mi alma y aun ardientemente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desea los atrios de Jehová.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288" y="379413"/>
            <a:ext cx="8280400" cy="600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CUANDO EL SEÑOR HICIERE VOLVER</a:t>
            </a:r>
          </a:p>
          <a:p>
            <a:pPr algn="ctr">
              <a:defRPr/>
            </a:pPr>
            <a:r>
              <a:rPr lang="es-ES" sz="3200" dirty="0">
                <a:latin typeface="+mn-lt"/>
              </a:rPr>
              <a:t>(Salmo 126:1-3)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Cuando el Señor hiciere volver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la cautividad de Sion,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seremos como los que sueñan...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entonces nuestra boca se llenará de risa,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y nuestra lengua de alabanza...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Entonces dirán entre las naciones: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Grandes cosas ha hecho el Señor con éstos...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Grandes cosas ha hecho el Señor con nosotros...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hoy estamos alegres... ¡Aleluya!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CuadroTexto"/>
          <p:cNvSpPr txBox="1">
            <a:spLocks noChangeArrowheads="1"/>
          </p:cNvSpPr>
          <p:nvPr/>
        </p:nvSpPr>
        <p:spPr bwMode="auto">
          <a:xfrm>
            <a:off x="468313" y="692150"/>
            <a:ext cx="8351837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ES" altLang="es-CL" sz="3200" b="1">
                <a:latin typeface="Calibri" pitchFamily="34" charset="0"/>
              </a:rPr>
              <a:t>ALABAD AL SEÑOR, NACIONES TODAS</a:t>
            </a:r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Alabad al Señor,</a:t>
            </a:r>
          </a:p>
          <a:p>
            <a:pPr algn="ctr"/>
            <a:r>
              <a:rPr lang="es-ES" altLang="es-CL" sz="3200">
                <a:latin typeface="Calibri" pitchFamily="34" charset="0"/>
              </a:rPr>
              <a:t>naciones todas, pueblos todos, alabadle;</a:t>
            </a:r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porque ha engrandecido</a:t>
            </a:r>
            <a:endParaRPr lang="es-CL" altLang="es-CL" sz="3200">
              <a:latin typeface="Calibri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es-ES" altLang="es-CL" sz="3200">
                <a:latin typeface="Calibri" pitchFamily="34" charset="0"/>
              </a:rPr>
              <a:t>sobre nosotros su misericordia.</a:t>
            </a:r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Y la verdad del Señor</a:t>
            </a:r>
          </a:p>
          <a:p>
            <a:pPr algn="ctr"/>
            <a:r>
              <a:rPr lang="es-ES" altLang="es-CL" sz="3200">
                <a:latin typeface="Calibri" pitchFamily="34" charset="0"/>
              </a:rPr>
              <a:t>es para siempre, aleluya, amén;</a:t>
            </a:r>
          </a:p>
          <a:p>
            <a:pPr algn="ctr"/>
            <a:r>
              <a:rPr lang="es-ES" altLang="es-CL" sz="3200">
                <a:latin typeface="Calibri" pitchFamily="34" charset="0"/>
              </a:rPr>
              <a:t>Y la verdad del Señor</a:t>
            </a:r>
          </a:p>
          <a:p>
            <a:pPr algn="ctr"/>
            <a:r>
              <a:rPr lang="es-ES" altLang="es-CL" sz="3200">
                <a:latin typeface="Calibri" pitchFamily="34" charset="0"/>
              </a:rPr>
              <a:t>es para siempre, aleluya, amén.</a:t>
            </a:r>
            <a:endParaRPr lang="es-CL" altLang="es-CL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"/>
          <p:cNvSpPr>
            <a:spLocks noChangeArrowheads="1"/>
          </p:cNvSpPr>
          <p:nvPr/>
        </p:nvSpPr>
        <p:spPr bwMode="auto">
          <a:xfrm>
            <a:off x="0" y="390129"/>
            <a:ext cx="9144000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ES" sz="32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CUANDO LAS PRUEBAS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Cuando las pruebas amenazan la tranquilidad,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tienes en Cristo el amigo siempre fiel.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Los vientos soplan,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dan con ímpetu contra el hogar;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no te amedrentes, clama a Cristo y él te ayudará.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Hermano confía en el Señor;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hermano, las pruebas pasarán;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no temas ya, no dudes más: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la carga él la llevará,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su gracia fiel te sostendrá;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descansa en él, descansa en él...</a:t>
            </a:r>
            <a:endParaRPr lang="es-ES" sz="32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7" name="Rectangle 1"/>
          <p:cNvSpPr>
            <a:spLocks noChangeArrowheads="1"/>
          </p:cNvSpPr>
          <p:nvPr/>
        </p:nvSpPr>
        <p:spPr bwMode="auto">
          <a:xfrm>
            <a:off x="0" y="245574"/>
            <a:ext cx="9144000" cy="595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bIns="0" anchor="ctr">
            <a:spAutoFit/>
          </a:bodyPr>
          <a:lstStyle/>
          <a:p>
            <a:pPr algn="ctr" eaLnBrk="0" hangingPunct="0">
              <a:defRPr/>
            </a:pPr>
            <a:r>
              <a:rPr lang="es-ES" sz="3200" b="1" dirty="0">
                <a:latin typeface="+mn-lt"/>
                <a:ea typeface="Times New Roman" pitchFamily="18" charset="0"/>
                <a:cs typeface="Arial" pitchFamily="34" charset="0"/>
              </a:rPr>
              <a:t>CUÁN GLORIOSO ES EL CAMBIO</a:t>
            </a:r>
          </a:p>
          <a:p>
            <a:pPr algn="ctr" eaLnBrk="0" hangingPunct="0">
              <a:defRPr/>
            </a:pPr>
            <a:r>
              <a:rPr lang="es-ES" sz="3200" b="1" dirty="0">
                <a:latin typeface="+mn-lt"/>
                <a:ea typeface="Times New Roman" pitchFamily="18" charset="0"/>
                <a:cs typeface="Arial" pitchFamily="34" charset="0"/>
              </a:rPr>
              <a:t>OPERADO EN MI SER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latin typeface="+mn-lt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ea typeface="Times New Roman" pitchFamily="18" charset="0"/>
                <a:cs typeface="Arial" pitchFamily="34" charset="0"/>
              </a:rPr>
              <a:t>Cuán glorioso es el cambio operado en mi ser,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ea typeface="Times New Roman" pitchFamily="18" charset="0"/>
                <a:cs typeface="Arial" pitchFamily="34" charset="0"/>
              </a:rPr>
              <a:t>viniendo a mi vida el Señor;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ea typeface="Times New Roman" pitchFamily="18" charset="0"/>
                <a:cs typeface="Arial" pitchFamily="34" charset="0"/>
              </a:rPr>
              <a:t>hay en mi alma una paz que ansiaba tener,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ea typeface="Times New Roman" pitchFamily="18" charset="0"/>
                <a:cs typeface="Arial" pitchFamily="34" charset="0"/>
              </a:rPr>
              <a:t>la paz que me trajo su amor.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latin typeface="+mn-lt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i="1" dirty="0">
                <a:latin typeface="+mn-lt"/>
                <a:ea typeface="Times New Roman" pitchFamily="18" charset="0"/>
                <a:cs typeface="Arial" pitchFamily="34" charset="0"/>
              </a:rPr>
              <a:t>Él vino a mi corazón, él vino a mi corazón;</a:t>
            </a:r>
            <a:endParaRPr lang="es-CL" sz="3200" i="1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i="1" dirty="0">
                <a:latin typeface="+mn-lt"/>
                <a:ea typeface="Times New Roman" pitchFamily="18" charset="0"/>
                <a:cs typeface="Arial" pitchFamily="34" charset="0"/>
              </a:rPr>
              <a:t>soy feliz con la vida que Cristo me dio</a:t>
            </a:r>
            <a:endParaRPr lang="es-CL" sz="3200" i="1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i="1" dirty="0">
                <a:latin typeface="+mn-lt"/>
                <a:ea typeface="Times New Roman" pitchFamily="18" charset="0"/>
                <a:cs typeface="Arial" pitchFamily="34" charset="0"/>
              </a:rPr>
              <a:t>cuando él vino a mi corazón</a:t>
            </a:r>
            <a:r>
              <a:rPr lang="es-ES" sz="3200" i="1" dirty="0" smtClean="0">
                <a:latin typeface="+mn-lt"/>
                <a:ea typeface="Times New Roman" pitchFamily="18" charset="0"/>
                <a:cs typeface="Arial" pitchFamily="34" charset="0"/>
              </a:rPr>
              <a:t>.</a:t>
            </a:r>
          </a:p>
          <a:p>
            <a:pPr algn="ctr" eaLnBrk="0" hangingPunct="0">
              <a:defRPr/>
            </a:pPr>
            <a:r>
              <a:rPr lang="es-ES" sz="3200" i="1" dirty="0" smtClean="0">
                <a:latin typeface="+mn-lt"/>
                <a:ea typeface="Times New Roman" pitchFamily="18" charset="0"/>
                <a:cs typeface="Arial" pitchFamily="34" charset="0"/>
              </a:rPr>
              <a:t>…</a:t>
            </a:r>
            <a:endParaRPr lang="es-ES" sz="3200" dirty="0">
              <a:latin typeface="+mj-lt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1 CuadroTexto"/>
          <p:cNvSpPr txBox="1">
            <a:spLocks noChangeArrowheads="1"/>
          </p:cNvSpPr>
          <p:nvPr/>
        </p:nvSpPr>
        <p:spPr bwMode="auto">
          <a:xfrm>
            <a:off x="179388" y="404813"/>
            <a:ext cx="896461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Ya no voy por la senda que el mal me trazó,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do solo encontré confusión;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mis pecados pasados Jesús los borró,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cuando él vino a mi corazón.</a:t>
            </a:r>
            <a:endParaRPr lang="es-ES" sz="3200" i="1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Ni una sombra de duda oscurece su amor,</a:t>
            </a:r>
            <a:endParaRPr lang="es-ES" sz="3200" i="1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amor que me trajo el perdón;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la esperanza que aliento la debo al Señor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porque él vino a mi corazón.</a:t>
            </a:r>
            <a:endParaRPr lang="es-CL" sz="32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ChangeArrowheads="1"/>
          </p:cNvSpPr>
          <p:nvPr/>
        </p:nvSpPr>
        <p:spPr bwMode="auto">
          <a:xfrm>
            <a:off x="0" y="430819"/>
            <a:ext cx="91440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Aft>
                <a:spcPts val="1200"/>
              </a:spcAft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b="1" dirty="0">
                <a:latin typeface="+mj-lt"/>
                <a:ea typeface="Times New Roman" pitchFamily="18" charset="0"/>
                <a:cs typeface="Arial" pitchFamily="34" charset="0"/>
              </a:rPr>
              <a:t>CUÁN GRANDE </a:t>
            </a:r>
            <a:r>
              <a:rPr lang="es-ES" sz="3200" b="1" dirty="0" smtClean="0">
                <a:latin typeface="+mj-lt"/>
                <a:ea typeface="Times New Roman" pitchFamily="18" charset="0"/>
                <a:cs typeface="Arial" pitchFamily="34" charset="0"/>
              </a:rPr>
              <a:t>AMOR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CL" sz="3000" kern="0" spc="-100" dirty="0" smtClean="0">
                <a:latin typeface="+mj-lt"/>
                <a:ea typeface="Times New Roman" pitchFamily="18" charset="0"/>
                <a:cs typeface="Arial" pitchFamily="34" charset="0"/>
              </a:rPr>
              <a:t>Asombrado ante la presencia de Cristo mi Salvador,</a:t>
            </a:r>
          </a:p>
          <a:p>
            <a:pPr algn="ctr" eaLnBrk="0" hangingPunct="0">
              <a:spcAft>
                <a:spcPts val="600"/>
              </a:spcAft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CL" sz="3000" kern="0" spc="-100" dirty="0" smtClean="0">
                <a:latin typeface="+mj-lt"/>
                <a:ea typeface="Times New Roman" pitchFamily="18" charset="0"/>
                <a:cs typeface="Arial" pitchFamily="34" charset="0"/>
              </a:rPr>
              <a:t>me pregunto cómo él pudo amarme a mí, pecador.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CL" sz="3000" i="1" kern="0" dirty="0" smtClean="0">
                <a:latin typeface="+mj-lt"/>
                <a:ea typeface="Times New Roman" pitchFamily="18" charset="0"/>
                <a:cs typeface="Arial" pitchFamily="34" charset="0"/>
              </a:rPr>
              <a:t>Cuán grande amor, oh grande amor,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CL" sz="3000" i="1" kern="0" dirty="0" smtClean="0">
                <a:latin typeface="+mj-lt"/>
                <a:ea typeface="Times New Roman" pitchFamily="18" charset="0"/>
                <a:cs typeface="Arial" pitchFamily="34" charset="0"/>
              </a:rPr>
              <a:t>el de Cristo para mí.</a:t>
            </a:r>
          </a:p>
          <a:p>
            <a:pPr algn="ctr" eaLnBrk="0" hangingPunct="0">
              <a:spcAft>
                <a:spcPts val="1200"/>
              </a:spcAft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CL" sz="3000" i="1" kern="0" dirty="0" smtClean="0">
                <a:latin typeface="+mj-lt"/>
                <a:ea typeface="Times New Roman" pitchFamily="18" charset="0"/>
                <a:cs typeface="Arial" pitchFamily="34" charset="0"/>
              </a:rPr>
              <a:t>Cuán grande amor, oh grande amor,</a:t>
            </a:r>
            <a:br>
              <a:rPr lang="es-CL" sz="3000" i="1" kern="0" dirty="0" smtClean="0">
                <a:latin typeface="+mj-lt"/>
                <a:ea typeface="Times New Roman" pitchFamily="18" charset="0"/>
                <a:cs typeface="Arial" pitchFamily="34" charset="0"/>
              </a:rPr>
            </a:br>
            <a:r>
              <a:rPr lang="es-CL" sz="3000" i="1" kern="0" dirty="0" smtClean="0">
                <a:latin typeface="+mj-lt"/>
                <a:ea typeface="Times New Roman" pitchFamily="18" charset="0"/>
                <a:cs typeface="Arial" pitchFamily="34" charset="0"/>
              </a:rPr>
              <a:t>pues por él salvado fui.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CL" sz="3000" kern="0" spc="-100" dirty="0" smtClean="0">
                <a:latin typeface="+mj-lt"/>
                <a:ea typeface="Times New Roman" pitchFamily="18" charset="0"/>
                <a:cs typeface="Arial" pitchFamily="34" charset="0"/>
              </a:rPr>
              <a:t>Por mí se hizo pecado, mis culpas su amor llevó;</a:t>
            </a:r>
          </a:p>
          <a:p>
            <a:pPr algn="ctr" eaLnBrk="0" hangingPunct="0">
              <a:spcAft>
                <a:spcPts val="600"/>
              </a:spcAft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CL" sz="3000" kern="0" spc="-100" dirty="0" smtClean="0">
                <a:latin typeface="+mj-lt"/>
                <a:ea typeface="Times New Roman" pitchFamily="18" charset="0"/>
                <a:cs typeface="Arial" pitchFamily="34" charset="0"/>
              </a:rPr>
              <a:t>murió en la cruz olvidado, mas mi alma él rescató.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CL" sz="3000" kern="0" spc="-100" dirty="0" smtClean="0">
                <a:latin typeface="+mj-lt"/>
                <a:ea typeface="Times New Roman" pitchFamily="18" charset="0"/>
                <a:cs typeface="Arial" pitchFamily="34" charset="0"/>
              </a:rPr>
              <a:t>Cuando al fin, con los santos, su gloria contemplaré,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CL" sz="3000" kern="0" spc="-100" dirty="0" smtClean="0">
                <a:latin typeface="+mj-lt"/>
                <a:ea typeface="Times New Roman" pitchFamily="18" charset="0"/>
                <a:cs typeface="Arial" pitchFamily="34" charset="0"/>
              </a:rPr>
              <a:t>con gratitud y con cantos, por siempre le alabaré.</a:t>
            </a:r>
            <a:endParaRPr lang="es-ES" sz="3000" kern="0" spc="-100" dirty="0">
              <a:latin typeface="+mj-lt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ChangeArrowheads="1"/>
          </p:cNvSpPr>
          <p:nvPr/>
        </p:nvSpPr>
        <p:spPr bwMode="auto">
          <a:xfrm>
            <a:off x="0" y="107652"/>
            <a:ext cx="9144000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Aft>
                <a:spcPts val="1200"/>
              </a:spcAft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b="1" dirty="0">
                <a:latin typeface="+mj-lt"/>
                <a:ea typeface="Times New Roman" pitchFamily="18" charset="0"/>
                <a:cs typeface="Arial" pitchFamily="34" charset="0"/>
              </a:rPr>
              <a:t>CUÁN GRANDE ES ÉL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 smtClean="0">
                <a:latin typeface="+mj-lt"/>
                <a:ea typeface="Times New Roman" pitchFamily="18" charset="0"/>
                <a:cs typeface="Arial" pitchFamily="34" charset="0"/>
              </a:rPr>
              <a:t>Señor</a:t>
            </a: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, mi Dios, al contemplar los cielos,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el firmamento y las estrellas mil;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al oír tu voz en los potentes truenos,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spcAft>
                <a:spcPts val="1200"/>
              </a:spcAft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y al ver brillar el sol en su cenit.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i="1" dirty="0" smtClean="0">
                <a:latin typeface="+mj-lt"/>
                <a:ea typeface="Times New Roman" pitchFamily="18" charset="0"/>
                <a:cs typeface="Arial" pitchFamily="34" charset="0"/>
              </a:rPr>
              <a:t>Mi </a:t>
            </a:r>
            <a:r>
              <a:rPr lang="es-ES" sz="3200" i="1" dirty="0">
                <a:latin typeface="+mj-lt"/>
                <a:ea typeface="Times New Roman" pitchFamily="18" charset="0"/>
                <a:cs typeface="Arial" pitchFamily="34" charset="0"/>
              </a:rPr>
              <a:t>corazón entona la canción:</a:t>
            </a:r>
            <a:endParaRPr lang="es-CL" sz="3200" i="1" dirty="0">
              <a:latin typeface="+mj-lt"/>
              <a:cs typeface="Arial" pitchFamily="34" charset="0"/>
            </a:endParaRPr>
          </a:p>
          <a:p>
            <a:pPr algn="ctr" eaLnBrk="0" hangingPunct="0">
              <a:spcAft>
                <a:spcPts val="1200"/>
              </a:spcAft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i="1" dirty="0">
                <a:latin typeface="+mj-lt"/>
                <a:ea typeface="Times New Roman" pitchFamily="18" charset="0"/>
                <a:cs typeface="Arial" pitchFamily="34" charset="0"/>
              </a:rPr>
              <a:t>¡Cuán grande es él, cuán grande es él</a:t>
            </a:r>
            <a:r>
              <a:rPr lang="es-ES" sz="3200" i="1" dirty="0" smtClean="0">
                <a:latin typeface="+mj-lt"/>
                <a:ea typeface="Times New Roman" pitchFamily="18" charset="0"/>
                <a:cs typeface="Arial" pitchFamily="34" charset="0"/>
              </a:rPr>
              <a:t>!</a:t>
            </a:r>
            <a:endParaRPr lang="es-ES" sz="2400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Al recorrer los montes y los valles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y ver las bellas flores al pasar;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al escuchar el canto de las aves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y el murmurar del claro manantial</a:t>
            </a:r>
            <a:r>
              <a:rPr lang="es-ES" sz="3200" dirty="0" smtClean="0">
                <a:latin typeface="+mj-lt"/>
                <a:ea typeface="Times New Roman" pitchFamily="18" charset="0"/>
                <a:cs typeface="Arial" pitchFamily="34" charset="0"/>
              </a:rPr>
              <a:t>.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 smtClean="0">
                <a:latin typeface="+mj-lt"/>
                <a:ea typeface="Times New Roman" pitchFamily="18" charset="0"/>
                <a:cs typeface="Arial" pitchFamily="34" charset="0"/>
              </a:rPr>
              <a:t>…</a:t>
            </a:r>
            <a:endParaRPr lang="es-ES" sz="3200" dirty="0">
              <a:latin typeface="+mj-lt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549275"/>
            <a:ext cx="9144000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n-lt"/>
                <a:ea typeface="Times New Roman" pitchFamily="18" charset="0"/>
                <a:cs typeface="Arial" pitchFamily="34" charset="0"/>
              </a:rPr>
              <a:t>Cuando recuerdo del amor divino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n-lt"/>
                <a:ea typeface="Times New Roman" pitchFamily="18" charset="0"/>
                <a:cs typeface="Arial" pitchFamily="34" charset="0"/>
              </a:rPr>
              <a:t>que desde el cielo al Salvador envió,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n-lt"/>
                <a:ea typeface="Times New Roman" pitchFamily="18" charset="0"/>
                <a:cs typeface="Arial" pitchFamily="34" charset="0"/>
              </a:rPr>
              <a:t>aquel Jesús que por salvarme vino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n-lt"/>
                <a:ea typeface="Times New Roman" pitchFamily="18" charset="0"/>
                <a:cs typeface="Arial" pitchFamily="34" charset="0"/>
              </a:rPr>
              <a:t>y en una cruz sufrió por mí y murió.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endParaRPr lang="es-ES" sz="3200" dirty="0">
              <a:latin typeface="+mn-lt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n-lt"/>
                <a:ea typeface="Times New Roman" pitchFamily="18" charset="0"/>
                <a:cs typeface="Arial" pitchFamily="34" charset="0"/>
              </a:rPr>
              <a:t>Cuando el Señor me llame a su presencia,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n-lt"/>
                <a:ea typeface="Times New Roman" pitchFamily="18" charset="0"/>
                <a:cs typeface="Arial" pitchFamily="34" charset="0"/>
              </a:rPr>
              <a:t>al dulce hogar, al cielo de esplendor,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n-lt"/>
                <a:ea typeface="Times New Roman" pitchFamily="18" charset="0"/>
                <a:cs typeface="Arial" pitchFamily="34" charset="0"/>
              </a:rPr>
              <a:t>le adoraré cantando la grandeza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n-lt"/>
                <a:ea typeface="Times New Roman" pitchFamily="18" charset="0"/>
                <a:cs typeface="Arial" pitchFamily="34" charset="0"/>
              </a:rPr>
              <a:t>de su poder y su infinito amor.</a:t>
            </a:r>
            <a:endParaRPr lang="es-ES" sz="32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1 Rectángulo"/>
          <p:cNvSpPr>
            <a:spLocks noChangeArrowheads="1"/>
          </p:cNvSpPr>
          <p:nvPr/>
        </p:nvSpPr>
        <p:spPr bwMode="auto">
          <a:xfrm>
            <a:off x="0" y="336550"/>
            <a:ext cx="914400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CL" sz="3600" b="1" dirty="0">
                <a:latin typeface="Arial" pitchFamily="34" charset="0"/>
                <a:cs typeface="Arial" pitchFamily="34" charset="0"/>
              </a:rPr>
              <a:t>	</a:t>
            </a:r>
            <a:r>
              <a:rPr lang="es-CL" sz="3200" b="1" dirty="0">
                <a:latin typeface="+mn-lt"/>
                <a:cs typeface="Arial" pitchFamily="34" charset="0"/>
              </a:rPr>
              <a:t>CUÁN GRANDE ERES TÚ	</a:t>
            </a:r>
          </a:p>
          <a:p>
            <a:pPr algn="ctr">
              <a:defRPr/>
            </a:pP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CL" sz="3200" dirty="0">
                <a:latin typeface="+mn-lt"/>
                <a:cs typeface="Arial" pitchFamily="34" charset="0"/>
              </a:rPr>
              <a:t>   Cuán grande eres tú, tu misericordia,	</a:t>
            </a:r>
          </a:p>
          <a:p>
            <a:pPr algn="ctr">
              <a:defRPr/>
            </a:pPr>
            <a:r>
              <a:rPr lang="es-CL" sz="3200" dirty="0">
                <a:latin typeface="+mn-lt"/>
                <a:cs typeface="Arial" pitchFamily="34" charset="0"/>
              </a:rPr>
              <a:t>y las maravillas que tú has hecho en mí.</a:t>
            </a:r>
          </a:p>
          <a:p>
            <a:pPr algn="ctr">
              <a:defRPr/>
            </a:pPr>
            <a:r>
              <a:rPr lang="es-CL" sz="3200" dirty="0">
                <a:latin typeface="+mn-lt"/>
                <a:cs typeface="Arial" pitchFamily="34" charset="0"/>
              </a:rPr>
              <a:t>Cuán grande eres tú, incomparable; 	</a:t>
            </a:r>
          </a:p>
          <a:p>
            <a:pPr algn="ctr">
              <a:defRPr/>
            </a:pPr>
            <a:r>
              <a:rPr lang="es-CL" sz="3200" dirty="0">
                <a:latin typeface="+mn-lt"/>
                <a:cs typeface="Arial" pitchFamily="34" charset="0"/>
              </a:rPr>
              <a:t>me sacias, me haces vivir,</a:t>
            </a:r>
          </a:p>
          <a:p>
            <a:pPr algn="ctr">
              <a:defRPr/>
            </a:pPr>
            <a:r>
              <a:rPr lang="es-CL" sz="3200" dirty="0">
                <a:latin typeface="+mn-lt"/>
                <a:cs typeface="Arial" pitchFamily="34" charset="0"/>
              </a:rPr>
              <a:t>cuán grande eres tú. </a:t>
            </a:r>
          </a:p>
          <a:p>
            <a:pPr algn="ctr">
              <a:defRPr/>
            </a:pPr>
            <a:r>
              <a:rPr lang="es-CL" sz="3200" dirty="0">
                <a:latin typeface="+mn-lt"/>
                <a:cs typeface="Arial" pitchFamily="34" charset="0"/>
              </a:rPr>
              <a:t>Cuán grande es tu amor,</a:t>
            </a:r>
          </a:p>
          <a:p>
            <a:pPr algn="ctr">
              <a:defRPr/>
            </a:pPr>
            <a:r>
              <a:rPr lang="es-CL" sz="3200" dirty="0">
                <a:latin typeface="+mn-lt"/>
                <a:cs typeface="Arial" pitchFamily="34" charset="0"/>
              </a:rPr>
              <a:t>que alcanza hasta los cielos, </a:t>
            </a:r>
          </a:p>
          <a:p>
            <a:pPr algn="ctr">
              <a:defRPr/>
            </a:pPr>
            <a:r>
              <a:rPr lang="es-CL" sz="3200" dirty="0">
                <a:latin typeface="+mn-lt"/>
                <a:cs typeface="Arial" pitchFamily="34" charset="0"/>
              </a:rPr>
              <a:t>y tu corazón, que me amó y me rescató.	</a:t>
            </a:r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1 CuadroTexto"/>
          <p:cNvSpPr txBox="1">
            <a:spLocks noChangeArrowheads="1"/>
          </p:cNvSpPr>
          <p:nvPr/>
        </p:nvSpPr>
        <p:spPr bwMode="auto">
          <a:xfrm>
            <a:off x="107950" y="692150"/>
            <a:ext cx="90360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  <a:cs typeface="Arial" pitchFamily="34" charset="0"/>
              </a:rPr>
              <a:t>CUÁN PRECIOSA ES LA UNIDAD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endParaRPr lang="es-ES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Cuán preciosa es la unidad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de los que estamos en Jesús...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Porque en la cruz toda pared cayó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y un nuevo hombre se levantó.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Hermanos míos, ya se hizo la paz,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para que juntos expresemos la unidad.</a:t>
            </a:r>
            <a:endParaRPr lang="es-CL" sz="32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1 CuadroTexto"/>
          <p:cNvSpPr txBox="1">
            <a:spLocks noChangeArrowheads="1"/>
          </p:cNvSpPr>
          <p:nvPr/>
        </p:nvSpPr>
        <p:spPr bwMode="auto">
          <a:xfrm>
            <a:off x="0" y="50800"/>
            <a:ext cx="9144000" cy="62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  <a:cs typeface="Arial" pitchFamily="34" charset="0"/>
              </a:rPr>
              <a:t>CUÁN PRECIOSA ES, OH DIOS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endParaRPr lang="es-ES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Cuán preciosa es, oh Dios, tu misericordia;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por eso los hijos de los hombres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se amparan bajo la sombra de tus alas.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Serán completamente saciados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de la grosura de tu casa,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y tú los abrevarás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del torrente de tus delicias;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porque contigo está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el manantial de la vida,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en tu luz vemos la luz.</a:t>
            </a:r>
            <a:endParaRPr lang="es-CL" sz="3200" dirty="0">
              <a:latin typeface="+mn-lt"/>
              <a:cs typeface="Arial" pitchFamily="34" charset="0"/>
            </a:endParaRPr>
          </a:p>
          <a:p>
            <a:pPr>
              <a:defRPr/>
            </a:pPr>
            <a:endParaRPr lang="es-CL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09650" y="247650"/>
            <a:ext cx="7127875" cy="6494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CUÁN PRECIOSO</a:t>
            </a:r>
            <a:r>
              <a:rPr lang="es-CL" sz="3200" dirty="0">
                <a:latin typeface="+mn-lt"/>
              </a:rPr>
              <a:t> </a:t>
            </a:r>
            <a:r>
              <a:rPr lang="es-ES" sz="3200" b="1" dirty="0">
                <a:latin typeface="+mn-lt"/>
              </a:rPr>
              <a:t>ES EL AMOR DEL PADRE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Cuán precioso es el amor del Padre,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que en su Hijo amado nos adoptó,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y en su misericordia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bajo su amparo nos cobijó.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Confiamos en ti, Señor;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nuestra ayuda, nuestro escudo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eres tú;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Mi alma descansa en mi Dios,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Bienaventurado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todo aquel que confía en ti.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CuadroTexto"/>
          <p:cNvSpPr txBox="1">
            <a:spLocks noChangeArrowheads="1"/>
          </p:cNvSpPr>
          <p:nvPr/>
        </p:nvSpPr>
        <p:spPr bwMode="auto">
          <a:xfrm>
            <a:off x="250825" y="260350"/>
            <a:ext cx="8424863" cy="62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Arial" pitchFamily="34" charset="0"/>
              </a:rPr>
              <a:t>ALABAD AL SEÑOR, PORQUE ÉL ES BUENO 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endParaRPr lang="es-ES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Alabad al Señor porque él es bueno,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porque para siempre es su misericordia;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dad a conocer sus maravillas,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porque ha redimido a su pueblo.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Alabad al Señor porque él es bueno,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exaltad para siempre su nombre;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alabad al Señor porque él es bueno,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porque para siempre es su misericordia.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Alabad al Señor, alabad al Señor,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alabad, alabad al Señor.</a:t>
            </a:r>
            <a:endParaRPr lang="es-CL" sz="3200" dirty="0">
              <a:latin typeface="+mj-lt"/>
              <a:cs typeface="Arial" pitchFamily="34" charset="0"/>
            </a:endParaRPr>
          </a:p>
          <a:p>
            <a:pPr>
              <a:defRPr/>
            </a:pPr>
            <a:endParaRPr lang="es-CL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0"/>
            <a:ext cx="9324975" cy="6740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ES" sz="3200" b="1" dirty="0">
                <a:latin typeface="+mn-lt"/>
              </a:rPr>
              <a:t>CUANTAS VECES HE FALLADO</a:t>
            </a:r>
          </a:p>
          <a:p>
            <a:pPr algn="ctr">
              <a:defRPr/>
            </a:pPr>
            <a:r>
              <a:rPr lang="es-ES" sz="3000" dirty="0">
                <a:latin typeface="+mn-lt"/>
              </a:rPr>
              <a:t>Cuántas veces he fallado en el intento</a:t>
            </a:r>
            <a:endParaRPr lang="es-CL" sz="3000" dirty="0">
              <a:latin typeface="+mn-lt"/>
            </a:endParaRPr>
          </a:p>
          <a:p>
            <a:pPr algn="ctr">
              <a:defRPr/>
            </a:pPr>
            <a:r>
              <a:rPr lang="es-ES" sz="3000" dirty="0">
                <a:latin typeface="+mn-lt"/>
              </a:rPr>
              <a:t>de querer hacerlo todo a mi manera;</a:t>
            </a:r>
            <a:endParaRPr lang="es-CL" sz="3000" dirty="0">
              <a:latin typeface="+mn-lt"/>
            </a:endParaRPr>
          </a:p>
          <a:p>
            <a:pPr algn="ctr">
              <a:defRPr/>
            </a:pPr>
            <a:r>
              <a:rPr lang="es-ES" sz="3000" dirty="0">
                <a:latin typeface="+mn-lt"/>
              </a:rPr>
              <a:t>cuántas veces he querido andar</a:t>
            </a:r>
            <a:endParaRPr lang="es-CL" sz="3000" dirty="0">
              <a:latin typeface="+mn-lt"/>
            </a:endParaRPr>
          </a:p>
          <a:p>
            <a:pPr algn="ctr">
              <a:defRPr/>
            </a:pPr>
            <a:r>
              <a:rPr lang="es-ES" sz="3000" dirty="0">
                <a:latin typeface="+mn-lt"/>
              </a:rPr>
              <a:t>en mis propios caminos</a:t>
            </a:r>
            <a:endParaRPr lang="es-CL" sz="3000" dirty="0">
              <a:latin typeface="+mn-lt"/>
            </a:endParaRPr>
          </a:p>
          <a:p>
            <a:pPr algn="ctr">
              <a:defRPr/>
            </a:pPr>
            <a:r>
              <a:rPr lang="es-ES" sz="3000" dirty="0">
                <a:latin typeface="+mn-lt"/>
              </a:rPr>
              <a:t>y el final de mi camino es el fracaso.</a:t>
            </a:r>
            <a:endParaRPr lang="es-CL" sz="3000" dirty="0">
              <a:latin typeface="+mn-lt"/>
            </a:endParaRPr>
          </a:p>
          <a:p>
            <a:pPr algn="ctr">
              <a:defRPr/>
            </a:pPr>
            <a:r>
              <a:rPr lang="es-ES" sz="3000" dirty="0">
                <a:latin typeface="+mn-lt"/>
              </a:rPr>
              <a:t>Cuántas veces he buscado en el mundo,</a:t>
            </a:r>
            <a:endParaRPr lang="es-CL" sz="3000" dirty="0">
              <a:latin typeface="+mn-lt"/>
            </a:endParaRPr>
          </a:p>
          <a:p>
            <a:pPr algn="ctr">
              <a:defRPr/>
            </a:pPr>
            <a:r>
              <a:rPr lang="es-ES" sz="3000" dirty="0">
                <a:latin typeface="+mn-lt"/>
              </a:rPr>
              <a:t>y el mundo nada bueno me ofrece.</a:t>
            </a:r>
            <a:endParaRPr lang="es-CL" sz="3000" dirty="0">
              <a:latin typeface="+mn-lt"/>
            </a:endParaRPr>
          </a:p>
          <a:p>
            <a:pPr algn="ctr">
              <a:defRPr/>
            </a:pPr>
            <a:r>
              <a:rPr lang="es-ES" sz="3000" dirty="0">
                <a:latin typeface="+mn-lt"/>
              </a:rPr>
              <a:t>Si tú no estás, Jesús, nada soy;</a:t>
            </a:r>
            <a:endParaRPr lang="es-CL" sz="3000" dirty="0">
              <a:latin typeface="+mn-lt"/>
            </a:endParaRPr>
          </a:p>
          <a:p>
            <a:pPr algn="ctr">
              <a:defRPr/>
            </a:pPr>
            <a:r>
              <a:rPr lang="es-ES" sz="3000" dirty="0">
                <a:latin typeface="+mn-lt"/>
              </a:rPr>
              <a:t>si tú no estás, Jesús, nada soy.</a:t>
            </a:r>
            <a:endParaRPr lang="es-CL" sz="3000" dirty="0">
              <a:latin typeface="+mn-lt"/>
            </a:endParaRPr>
          </a:p>
          <a:p>
            <a:pPr algn="ctr">
              <a:defRPr/>
            </a:pPr>
            <a:r>
              <a:rPr lang="es-ES" sz="3000" dirty="0">
                <a:latin typeface="+mn-lt"/>
              </a:rPr>
              <a:t>Y hoy quiero decirte, Señor,</a:t>
            </a:r>
            <a:endParaRPr lang="es-CL" sz="3000" dirty="0">
              <a:latin typeface="+mn-lt"/>
            </a:endParaRPr>
          </a:p>
          <a:p>
            <a:pPr algn="ctr">
              <a:defRPr/>
            </a:pPr>
            <a:r>
              <a:rPr lang="es-ES" sz="3000" dirty="0">
                <a:latin typeface="+mn-lt"/>
              </a:rPr>
              <a:t>que solo tú me bastas.</a:t>
            </a:r>
            <a:endParaRPr lang="es-CL" sz="3000" dirty="0">
              <a:latin typeface="+mn-lt"/>
            </a:endParaRPr>
          </a:p>
          <a:p>
            <a:pPr algn="ctr">
              <a:defRPr/>
            </a:pPr>
            <a:r>
              <a:rPr lang="es-ES" sz="3000" dirty="0">
                <a:latin typeface="+mn-lt"/>
              </a:rPr>
              <a:t>Solo tú me bastas, Señor, solo tú me bastas;</a:t>
            </a:r>
            <a:endParaRPr lang="es-CL" sz="3000" dirty="0">
              <a:latin typeface="+mn-lt"/>
            </a:endParaRPr>
          </a:p>
          <a:p>
            <a:pPr algn="ctr">
              <a:defRPr/>
            </a:pPr>
            <a:r>
              <a:rPr lang="es-ES" sz="3000" dirty="0">
                <a:latin typeface="+mn-lt"/>
              </a:rPr>
              <a:t>solo tú me bastas.</a:t>
            </a:r>
            <a:endParaRPr lang="es-CL" sz="3000" dirty="0">
              <a:latin typeface="+mn-lt"/>
            </a:endParaRPr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85850" y="188640"/>
            <a:ext cx="6985000" cy="670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ES" sz="2800" b="1" dirty="0">
                <a:latin typeface="+mn-lt"/>
              </a:rPr>
              <a:t>CUÁNTO GOZO TENGO EN CRISTO</a:t>
            </a:r>
          </a:p>
          <a:p>
            <a:pPr algn="ctr">
              <a:defRPr/>
            </a:pPr>
            <a:r>
              <a:rPr lang="es-ES" sz="2800" dirty="0" smtClean="0">
                <a:latin typeface="+mn-lt"/>
              </a:rPr>
              <a:t>Cuánto </a:t>
            </a:r>
            <a:r>
              <a:rPr lang="es-ES" sz="2800" dirty="0">
                <a:latin typeface="+mn-lt"/>
              </a:rPr>
              <a:t>gozo tengo en Cristo,</a:t>
            </a:r>
            <a:endParaRPr lang="es-CL" sz="2800" dirty="0">
              <a:latin typeface="+mn-lt"/>
            </a:endParaRPr>
          </a:p>
          <a:p>
            <a:pPr algn="ctr">
              <a:defRPr/>
            </a:pPr>
            <a:r>
              <a:rPr lang="es-ES" sz="2800" dirty="0">
                <a:latin typeface="+mn-lt"/>
              </a:rPr>
              <a:t>cuánta paz me da su amor,</a:t>
            </a:r>
            <a:endParaRPr lang="es-CL" sz="2800" dirty="0">
              <a:latin typeface="+mn-lt"/>
            </a:endParaRPr>
          </a:p>
          <a:p>
            <a:pPr algn="ctr">
              <a:defRPr/>
            </a:pPr>
            <a:r>
              <a:rPr lang="es-ES" sz="2800" dirty="0">
                <a:latin typeface="+mn-lt"/>
              </a:rPr>
              <a:t>permanezco en él confiando,</a:t>
            </a:r>
            <a:endParaRPr lang="es-CL" sz="2800" dirty="0">
              <a:latin typeface="+mn-lt"/>
            </a:endParaRPr>
          </a:p>
          <a:p>
            <a:pPr algn="ctr">
              <a:defRPr/>
            </a:pPr>
            <a:r>
              <a:rPr lang="es-ES" sz="2800" dirty="0">
                <a:latin typeface="+mn-lt"/>
              </a:rPr>
              <a:t>Jesucristo es el Señor.</a:t>
            </a:r>
            <a:endParaRPr lang="es-CL" sz="2800" dirty="0">
              <a:latin typeface="+mn-lt"/>
            </a:endParaRPr>
          </a:p>
          <a:p>
            <a:pPr algn="ctr">
              <a:defRPr/>
            </a:pPr>
            <a:r>
              <a:rPr lang="es-ES" sz="2800" dirty="0">
                <a:latin typeface="+mn-lt"/>
              </a:rPr>
              <a:t>Cuando arrecian tempestades</a:t>
            </a:r>
            <a:endParaRPr lang="es-CL" sz="2800" dirty="0">
              <a:latin typeface="+mn-lt"/>
            </a:endParaRPr>
          </a:p>
          <a:p>
            <a:pPr algn="ctr">
              <a:defRPr/>
            </a:pPr>
            <a:r>
              <a:rPr lang="es-ES" sz="2800" dirty="0">
                <a:latin typeface="+mn-lt"/>
              </a:rPr>
              <a:t>y me veo sucumbir,</a:t>
            </a:r>
            <a:endParaRPr lang="es-CL" sz="2800" dirty="0">
              <a:latin typeface="+mn-lt"/>
            </a:endParaRPr>
          </a:p>
          <a:p>
            <a:pPr algn="ctr">
              <a:defRPr/>
            </a:pPr>
            <a:r>
              <a:rPr lang="es-ES" sz="2800" dirty="0">
                <a:latin typeface="+mn-lt"/>
              </a:rPr>
              <a:t>cuando el miedo me atormenta,</a:t>
            </a:r>
            <a:endParaRPr lang="es-CL" sz="2800" dirty="0">
              <a:latin typeface="+mn-lt"/>
            </a:endParaRPr>
          </a:p>
          <a:p>
            <a:pPr algn="ctr">
              <a:defRPr/>
            </a:pPr>
            <a:r>
              <a:rPr lang="es-ES" sz="2800" dirty="0">
                <a:latin typeface="+mn-lt"/>
              </a:rPr>
              <a:t>Jesucristo es el Señor.</a:t>
            </a:r>
            <a:endParaRPr lang="es-CL" sz="2800" dirty="0">
              <a:latin typeface="+mn-lt"/>
            </a:endParaRPr>
          </a:p>
          <a:p>
            <a:pPr algn="ctr">
              <a:defRPr/>
            </a:pPr>
            <a:r>
              <a:rPr lang="es-ES" sz="2800" dirty="0">
                <a:latin typeface="+mn-lt"/>
              </a:rPr>
              <a:t>¡Jesucristo es el Señor!</a:t>
            </a:r>
            <a:endParaRPr lang="es-CL" sz="2800" dirty="0">
              <a:latin typeface="+mn-lt"/>
            </a:endParaRPr>
          </a:p>
          <a:p>
            <a:pPr algn="ctr">
              <a:defRPr/>
            </a:pPr>
            <a:r>
              <a:rPr lang="es-ES" sz="2800" dirty="0">
                <a:latin typeface="+mn-lt"/>
              </a:rPr>
              <a:t>Cuando viene el desaliento,</a:t>
            </a:r>
            <a:endParaRPr lang="es-CL" sz="2800" dirty="0">
              <a:latin typeface="+mn-lt"/>
            </a:endParaRPr>
          </a:p>
          <a:p>
            <a:pPr algn="ctr">
              <a:defRPr/>
            </a:pPr>
            <a:r>
              <a:rPr lang="es-ES" sz="2800" dirty="0">
                <a:latin typeface="+mn-lt"/>
              </a:rPr>
              <a:t>la caída y el dolor,</a:t>
            </a:r>
            <a:endParaRPr lang="es-CL" sz="2800" dirty="0">
              <a:latin typeface="+mn-lt"/>
            </a:endParaRPr>
          </a:p>
          <a:p>
            <a:pPr algn="ctr">
              <a:defRPr/>
            </a:pPr>
            <a:r>
              <a:rPr lang="es-ES" sz="2800" dirty="0">
                <a:latin typeface="+mn-lt"/>
              </a:rPr>
              <a:t>en Jesús la gracia tengo,</a:t>
            </a:r>
            <a:endParaRPr lang="es-CL" sz="2800" dirty="0">
              <a:latin typeface="+mn-lt"/>
            </a:endParaRPr>
          </a:p>
          <a:p>
            <a:pPr algn="ctr">
              <a:defRPr/>
            </a:pPr>
            <a:r>
              <a:rPr lang="es-ES" sz="2800" dirty="0">
                <a:latin typeface="+mn-lt"/>
              </a:rPr>
              <a:t>Jesucristo es el Señor</a:t>
            </a:r>
            <a:r>
              <a:rPr lang="es-ES" sz="2800" dirty="0" smtClean="0">
                <a:latin typeface="+mn-lt"/>
              </a:rPr>
              <a:t>.</a:t>
            </a:r>
          </a:p>
          <a:p>
            <a:pPr algn="ctr">
              <a:defRPr/>
            </a:pPr>
            <a:r>
              <a:rPr lang="es-ES" sz="2800" dirty="0" smtClean="0">
                <a:latin typeface="+mn-lt"/>
              </a:rPr>
              <a:t>…</a:t>
            </a:r>
            <a:endParaRPr lang="es-CL" dirty="0"/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58888" y="260350"/>
            <a:ext cx="6626225" cy="5262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800" dirty="0">
                <a:latin typeface="+mn-lt"/>
              </a:rPr>
              <a:t>En Jesús mi vida encuentra</a:t>
            </a:r>
            <a:endParaRPr lang="es-CL" sz="2800" dirty="0">
              <a:latin typeface="+mn-lt"/>
            </a:endParaRPr>
          </a:p>
          <a:p>
            <a:pPr algn="ctr">
              <a:defRPr/>
            </a:pPr>
            <a:r>
              <a:rPr lang="es-ES" sz="2800" dirty="0">
                <a:latin typeface="+mn-lt"/>
              </a:rPr>
              <a:t>el refugio y salvación;</a:t>
            </a:r>
            <a:endParaRPr lang="es-CL" sz="2800" dirty="0">
              <a:latin typeface="+mn-lt"/>
            </a:endParaRPr>
          </a:p>
          <a:p>
            <a:pPr algn="ctr">
              <a:defRPr/>
            </a:pPr>
            <a:r>
              <a:rPr lang="es-ES" sz="2800" dirty="0">
                <a:latin typeface="+mn-lt"/>
              </a:rPr>
              <a:t>cuando el alma está sedienta,</a:t>
            </a:r>
            <a:endParaRPr lang="es-CL" sz="2800" dirty="0">
              <a:latin typeface="+mn-lt"/>
            </a:endParaRPr>
          </a:p>
          <a:p>
            <a:pPr algn="ctr">
              <a:defRPr/>
            </a:pPr>
            <a:r>
              <a:rPr lang="es-ES" sz="2800" dirty="0">
                <a:latin typeface="+mn-lt"/>
              </a:rPr>
              <a:t>Jesucristo es el Señor...</a:t>
            </a:r>
            <a:endParaRPr lang="es-CL" sz="2800" dirty="0">
              <a:latin typeface="+mn-lt"/>
            </a:endParaRPr>
          </a:p>
          <a:p>
            <a:pPr algn="ctr">
              <a:defRPr/>
            </a:pPr>
            <a:r>
              <a:rPr lang="es-ES" sz="2800" dirty="0">
                <a:latin typeface="+mn-lt"/>
              </a:rPr>
              <a:t>Oh, Jesús, Jesús precioso,</a:t>
            </a:r>
            <a:endParaRPr lang="es-CL" sz="2800" dirty="0">
              <a:latin typeface="+mn-lt"/>
            </a:endParaRPr>
          </a:p>
          <a:p>
            <a:pPr algn="ctr">
              <a:defRPr/>
            </a:pPr>
            <a:r>
              <a:rPr lang="es-ES" sz="2800" dirty="0">
                <a:latin typeface="+mn-lt"/>
              </a:rPr>
              <a:t>tú disipas mi temor;</a:t>
            </a:r>
            <a:endParaRPr lang="es-CL" sz="2800" dirty="0">
              <a:latin typeface="+mn-lt"/>
            </a:endParaRPr>
          </a:p>
          <a:p>
            <a:pPr algn="ctr">
              <a:defRPr/>
            </a:pPr>
            <a:r>
              <a:rPr lang="es-ES" sz="2800" dirty="0">
                <a:latin typeface="+mn-lt"/>
              </a:rPr>
              <a:t>oh Jesús, en ti me gozo,</a:t>
            </a:r>
            <a:endParaRPr lang="es-CL" sz="2800" dirty="0">
              <a:latin typeface="+mn-lt"/>
            </a:endParaRPr>
          </a:p>
          <a:p>
            <a:pPr algn="ctr">
              <a:defRPr/>
            </a:pPr>
            <a:r>
              <a:rPr lang="es-ES" sz="2800" dirty="0">
                <a:latin typeface="+mn-lt"/>
              </a:rPr>
              <a:t>Jesucristo es el Señor.</a:t>
            </a:r>
            <a:endParaRPr lang="es-CL" sz="2800" dirty="0">
              <a:latin typeface="+mn-lt"/>
            </a:endParaRPr>
          </a:p>
          <a:p>
            <a:pPr algn="ctr">
              <a:defRPr/>
            </a:pPr>
            <a:r>
              <a:rPr lang="es-ES" sz="2800" dirty="0">
                <a:latin typeface="+mn-lt"/>
              </a:rPr>
              <a:t>Cómo alienta declararlo,</a:t>
            </a:r>
            <a:endParaRPr lang="es-CL" sz="2800" dirty="0">
              <a:latin typeface="+mn-lt"/>
            </a:endParaRPr>
          </a:p>
          <a:p>
            <a:pPr algn="ctr">
              <a:defRPr/>
            </a:pPr>
            <a:r>
              <a:rPr lang="es-ES" sz="2800" dirty="0">
                <a:latin typeface="+mn-lt"/>
              </a:rPr>
              <a:t>qué tremendo es este amor;</a:t>
            </a:r>
            <a:endParaRPr lang="es-CL" sz="2800" dirty="0">
              <a:latin typeface="+mn-lt"/>
            </a:endParaRPr>
          </a:p>
          <a:p>
            <a:pPr algn="ctr">
              <a:defRPr/>
            </a:pPr>
            <a:r>
              <a:rPr lang="es-ES" sz="2800" dirty="0">
                <a:latin typeface="+mn-lt"/>
              </a:rPr>
              <a:t>cuánta gracia es proclamarlo:</a:t>
            </a:r>
            <a:endParaRPr lang="es-CL" sz="2800" dirty="0">
              <a:latin typeface="+mn-lt"/>
            </a:endParaRPr>
          </a:p>
          <a:p>
            <a:pPr algn="ctr">
              <a:defRPr/>
            </a:pPr>
            <a:r>
              <a:rPr lang="es-ES" sz="2800" dirty="0">
                <a:latin typeface="+mn-lt"/>
              </a:rPr>
              <a:t>¡Jesucristo es el Señor!</a:t>
            </a:r>
            <a:endParaRPr lang="es-CL" sz="2800" dirty="0">
              <a:latin typeface="+mn-lt"/>
            </a:endParaRPr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16013" y="188913"/>
            <a:ext cx="6840537" cy="64944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DAMOS LOOR AL SEÑOR Y DIOS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Damos loor al Señor y Dios,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rendimos toda adoración.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Aleluya, aleluya, aleluya, amén.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endParaRPr lang="es-ES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Santo Señor de Sion y el mundo,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que estuvo en Jerusalén... Aleluya...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endParaRPr lang="es-ES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Damos gracias a nuestro Dios,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que su amor y su gracia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perduran por siempre y siempre... Aleluya...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1"/>
          <p:cNvSpPr>
            <a:spLocks noChangeArrowheads="1"/>
          </p:cNvSpPr>
          <p:nvPr/>
        </p:nvSpPr>
        <p:spPr bwMode="auto">
          <a:xfrm>
            <a:off x="0" y="374650"/>
            <a:ext cx="9144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DANOS A BEBER TU PALABRA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Danos a beber tu palabra buena,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tu palabra sabia, tu palabra santa.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Porque en ti está el manantial de vida,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danos a beber de ti, Señor.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Porque tú eres, Jesús, la sabiduría,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danos a beber de ti.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0" y="246063"/>
            <a:ext cx="9144000" cy="606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152352" bIns="0"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DANZA CONMIGO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Danza conmigo, amado de mi alma,</a:t>
            </a:r>
            <a:b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</a:b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el Cantar de los cantares;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enamórame, amado de mi alma,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el Cantar de los cantares.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endParaRPr lang="es-ES" sz="3200" dirty="0">
              <a:latin typeface="+mj-lt"/>
              <a:ea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Viniste a mí por las colinas, saltando montañas;</a:t>
            </a:r>
            <a:br>
              <a:rPr lang="es-ES" sz="3200" dirty="0">
                <a:latin typeface="+mj-lt"/>
                <a:ea typeface="Times New Roman" pitchFamily="18" charset="0"/>
              </a:rPr>
            </a:br>
            <a:r>
              <a:rPr lang="es-ES" sz="3200" dirty="0">
                <a:latin typeface="+mj-lt"/>
                <a:ea typeface="Times New Roman" pitchFamily="18" charset="0"/>
              </a:rPr>
              <a:t>correré junto a ti, mi amado, tuyo es mi corazón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Danza conmigo...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Contigo iré, eres mi amor, eres tan bello;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el invierno pasó y el sol ya llegó.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Danza conmigo...</a:t>
            </a:r>
            <a:r>
              <a:rPr lang="es-CL" sz="3200" dirty="0">
                <a:latin typeface="+mj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088" y="12700"/>
            <a:ext cx="7345362" cy="6494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DE CIERTO, DE CIERTO OS DIGO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(Juan 5:24-25)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De cierto, de cierto os digo,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que el que oye mi palabra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y cree al que me envió tiene vida eterna,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y no vendrá a condenación,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mas ha pasado de muerte a vida.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De cierto, de cierto os digo,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que viene la hora y ahora es,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cuando los muertos oirán la voz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del Hijo de Dios;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y los que la oyeren vivirán...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850" y="692150"/>
            <a:ext cx="8424863" cy="4249738"/>
          </a:xfrm>
        </p:spPr>
        <p:txBody>
          <a:bodyPr/>
          <a:lstStyle/>
          <a:p>
            <a:pPr marL="0" indent="0" algn="ctr">
              <a:buFont typeface="Arial" pitchFamily="34" charset="0"/>
              <a:buNone/>
              <a:defRPr/>
            </a:pPr>
            <a:r>
              <a:rPr lang="es-ES" b="1" dirty="0"/>
              <a:t>DE JESÚS ES LA GLORIA</a:t>
            </a: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endParaRPr lang="es-ES" dirty="0" smtClean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 smtClean="0"/>
              <a:t>De </a:t>
            </a:r>
            <a:r>
              <a:rPr lang="es-ES" dirty="0"/>
              <a:t>Jesús es la gloria, de Jesús el loor,</a:t>
            </a: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/>
              <a:t>de Jesús la alabanza:</a:t>
            </a: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/>
              <a:t>¡Gloria a ti, mi Señor!</a:t>
            </a: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/>
              <a:t>Con tu sangre preciosa</a:t>
            </a: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/>
              <a:t>nos compraste en la cruz,</a:t>
            </a: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/>
              <a:t>¡Toda la gloria para ti, mi Señor!</a:t>
            </a:r>
            <a:endParaRPr lang="es-CL" dirty="0"/>
          </a:p>
          <a:p>
            <a:pPr>
              <a:buFont typeface="Arial" pitchFamily="34" charset="0"/>
              <a:buChar char="•"/>
              <a:defRPr/>
            </a:pPr>
            <a:endParaRPr lang="es-CL" dirty="0" smtClean="0"/>
          </a:p>
          <a:p>
            <a:pPr>
              <a:buFont typeface="Arial" pitchFamily="34" charset="0"/>
              <a:buChar char="•"/>
              <a:defRPr/>
            </a:pP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1"/>
          <p:cNvSpPr>
            <a:spLocks noChangeArrowheads="1"/>
          </p:cNvSpPr>
          <p:nvPr/>
        </p:nvSpPr>
        <p:spPr bwMode="auto">
          <a:xfrm>
            <a:off x="0" y="533400"/>
            <a:ext cx="9144000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lvl="1" algn="ctr">
              <a:defRPr/>
            </a:pPr>
            <a:r>
              <a:rPr lang="es-ES" sz="3200" b="1" dirty="0">
                <a:latin typeface="+mn-lt"/>
                <a:cs typeface="Times New Roman" pitchFamily="18" charset="0"/>
              </a:rPr>
              <a:t>DELANTE DE TI EN ADORACIÓN</a:t>
            </a:r>
          </a:p>
          <a:p>
            <a:pPr lvl="1" algn="ctr" eaLnBrk="0" hangingPunct="0">
              <a:defRPr/>
            </a:pPr>
            <a:endParaRPr lang="es-ES" sz="3200" dirty="0">
              <a:latin typeface="+mn-lt"/>
              <a:ea typeface="Times New Roman" pitchFamily="18" charset="0"/>
              <a:cs typeface="Arial" pitchFamily="34" charset="0"/>
            </a:endParaRPr>
          </a:p>
          <a:p>
            <a:pPr lvl="1" algn="ctr" eaLnBrk="0" hangingPunct="0">
              <a:defRPr/>
            </a:pPr>
            <a:r>
              <a:rPr lang="es-ES" sz="3200" dirty="0">
                <a:latin typeface="+mn-lt"/>
                <a:ea typeface="Times New Roman" pitchFamily="18" charset="0"/>
                <a:cs typeface="Arial" pitchFamily="34" charset="0"/>
              </a:rPr>
              <a:t>Delante de ti en adoración,</a:t>
            </a:r>
            <a:endParaRPr lang="es-CL" sz="3200" dirty="0">
              <a:latin typeface="+mn-lt"/>
            </a:endParaRPr>
          </a:p>
          <a:p>
            <a:pPr lvl="1" algn="ctr" eaLnBrk="0" hangingPunct="0">
              <a:defRPr/>
            </a:pPr>
            <a:r>
              <a:rPr lang="es-ES" sz="3200" dirty="0">
                <a:latin typeface="+mn-lt"/>
                <a:ea typeface="Times New Roman" pitchFamily="18" charset="0"/>
              </a:rPr>
              <a:t>confesamos tu nombre, bendito Señor;</a:t>
            </a:r>
            <a:endParaRPr lang="es-CL" sz="3200" dirty="0">
              <a:latin typeface="+mn-lt"/>
            </a:endParaRPr>
          </a:p>
          <a:p>
            <a:pPr lvl="1" algn="ctr" eaLnBrk="0" hangingPunct="0">
              <a:defRPr/>
            </a:pPr>
            <a:r>
              <a:rPr lang="es-ES" sz="3200" dirty="0">
                <a:latin typeface="+mn-lt"/>
                <a:ea typeface="Times New Roman" pitchFamily="18" charset="0"/>
              </a:rPr>
              <a:t>reunidos en santa convocación,</a:t>
            </a:r>
            <a:endParaRPr lang="es-CL" sz="3200" dirty="0">
              <a:latin typeface="+mn-lt"/>
            </a:endParaRPr>
          </a:p>
          <a:p>
            <a:pPr lvl="1" algn="ctr" eaLnBrk="0" hangingPunct="0">
              <a:defRPr/>
            </a:pPr>
            <a:r>
              <a:rPr lang="es-ES" sz="3200" dirty="0">
                <a:latin typeface="+mn-lt"/>
                <a:ea typeface="Times New Roman" pitchFamily="18" charset="0"/>
              </a:rPr>
              <a:t>te bendecimos, Cordero de Dios.</a:t>
            </a:r>
          </a:p>
          <a:p>
            <a:pPr lvl="1" algn="ctr" eaLnBrk="0" hangingPunct="0">
              <a:defRPr/>
            </a:pPr>
            <a:r>
              <a:rPr lang="es-ES" sz="3200" dirty="0">
                <a:latin typeface="+mn-lt"/>
                <a:ea typeface="Times New Roman" pitchFamily="18" charset="0"/>
              </a:rPr>
              <a:t>Bendito, bendito,</a:t>
            </a:r>
          </a:p>
          <a:p>
            <a:pPr lvl="1" algn="ctr" eaLnBrk="0" hangingPunct="0">
              <a:defRPr/>
            </a:pPr>
            <a:r>
              <a:rPr lang="es-ES" sz="3200" dirty="0">
                <a:latin typeface="+mn-lt"/>
                <a:ea typeface="Times New Roman" pitchFamily="18" charset="0"/>
              </a:rPr>
              <a:t>bendito es tu nombre, Señor.</a:t>
            </a:r>
            <a:r>
              <a:rPr lang="es-CL" sz="3200" dirty="0">
                <a:latin typeface="+mn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1"/>
          <p:cNvSpPr>
            <a:spLocks noChangeArrowheads="1"/>
          </p:cNvSpPr>
          <p:nvPr/>
        </p:nvSpPr>
        <p:spPr bwMode="auto">
          <a:xfrm>
            <a:off x="0" y="966788"/>
            <a:ext cx="9144000" cy="44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DELANTE DE TU TRONO</a:t>
            </a:r>
          </a:p>
          <a:p>
            <a:pPr algn="ctr" eaLnBrk="0" hangingPunct="0">
              <a:defRPr/>
            </a:pPr>
            <a:endParaRPr lang="es-ES" sz="3200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Delante de tu trono, oh Señor...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Te adoramos, te adoramos,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delante de tu trono, Señor.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Reinarás para siempre,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reinarás para siempre,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y nosotros tus santos </a:t>
            </a:r>
            <a:r>
              <a:rPr lang="es-ES" sz="3200">
                <a:latin typeface="+mj-lt"/>
                <a:ea typeface="Times New Roman" pitchFamily="18" charset="0"/>
              </a:rPr>
              <a:t>te adoraremos</a:t>
            </a:r>
          </a:p>
          <a:p>
            <a:pPr algn="ctr" eaLnBrk="0" hangingPunct="0">
              <a:defRPr/>
            </a:pPr>
            <a:r>
              <a:rPr lang="es-ES" sz="3200">
                <a:latin typeface="+mj-lt"/>
                <a:ea typeface="Times New Roman" pitchFamily="18" charset="0"/>
              </a:rPr>
              <a:t>eternamente</a:t>
            </a:r>
            <a:r>
              <a:rPr lang="es-ES" sz="3200" dirty="0">
                <a:latin typeface="+mj-lt"/>
                <a:ea typeface="Times New Roman" pitchFamily="18" charset="0"/>
              </a:rPr>
              <a:t>...</a:t>
            </a:r>
            <a:endParaRPr lang="es-ES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CuadroTexto"/>
          <p:cNvSpPr txBox="1">
            <a:spLocks noChangeArrowheads="1"/>
          </p:cNvSpPr>
          <p:nvPr/>
        </p:nvSpPr>
        <p:spPr bwMode="auto">
          <a:xfrm>
            <a:off x="107950" y="260350"/>
            <a:ext cx="8856663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Arial" pitchFamily="34" charset="0"/>
              </a:rPr>
              <a:t>ALABAD AL SEÑOR, PORQUE ÉL ES BUENO</a:t>
            </a: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(Salmo 107:1-3)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endParaRPr lang="es-ES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Alabad al Señor, porque él es bueno,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porque para siempre es su misericordia.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Díganlo los redimidos del Señor,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los que ha redimido del poder del enemigo,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los que ha congregado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de las tierras del oriente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y del occidente, y del norte y del sur.</a:t>
            </a:r>
            <a:endParaRPr lang="es-CL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1"/>
          <p:cNvSpPr>
            <a:spLocks noChangeArrowheads="1"/>
          </p:cNvSpPr>
          <p:nvPr/>
        </p:nvSpPr>
        <p:spPr bwMode="auto">
          <a:xfrm>
            <a:off x="0" y="231775"/>
            <a:ext cx="9144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DEL CIELO HASTA LA TIERRA 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Del cielo hasta la tierra que retumbe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el nombre de Jesús glorificado.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¡Jesucristo es el Señor!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Toda lengua confiese su nombre,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toda rodilla se doble...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00113" y="333375"/>
            <a:ext cx="7343775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DEL RÍO SUS CORRIENTES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(Salmo 46:4-5)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Del río sus corrientes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alegran la ciudad de Dios,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el santuario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de las moradas del Altísimo.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Dios está en medio de ella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y no será conmovida.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Dios la ayudará al clarear la mañana.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8313" y="285750"/>
            <a:ext cx="8207375" cy="566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DEL SEÑOR ES LA TIERRA Y SU PLENITUD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(Salmo 24:1-5)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Del Señor es la tierra y su plenitud,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el mundo, y los que en él habitan.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Porque él la fundó sobre los mares,</a:t>
            </a:r>
            <a:endParaRPr lang="es-CL" sz="3200" dirty="0">
              <a:latin typeface="+mn-lt"/>
            </a:endParaRPr>
          </a:p>
          <a:p>
            <a:pPr algn="ctr">
              <a:spcAft>
                <a:spcPts val="1200"/>
              </a:spcAft>
              <a:defRPr/>
            </a:pPr>
            <a:r>
              <a:rPr lang="es-ES" sz="3200" dirty="0">
                <a:latin typeface="+mn-lt"/>
              </a:rPr>
              <a:t>y la afirmó sobre los ríos.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¿Quién subirá al monte del Señor?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¿Y quién estará en su lugar santo?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El limpio de manos y puro de corazón,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él recibirá bendición del Señor.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1"/>
          <p:cNvSpPr>
            <a:spLocks noChangeArrowheads="1"/>
          </p:cNvSpPr>
          <p:nvPr/>
        </p:nvSpPr>
        <p:spPr bwMode="auto">
          <a:xfrm>
            <a:off x="0" y="344488"/>
            <a:ext cx="9144000" cy="452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DESCANSARÉ EN TI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Descansaré en ti, Dios mío;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descansaré en ti, Señor.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aunque venga como río el enemigo,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bajo tus alas estaré seguro;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a tu amparo habitaré confiado.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No temeré, no temeré, Señor,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no temeré, porque tú estás conmigo.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55650" y="404813"/>
            <a:ext cx="7561263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DESDE AHORA Y PARA SIEMPRE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Desde ahora y para siempre,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te adoramos, oh Señor;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desde ahora y para siempre,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nuestra ofrenda es de amor.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Porque tuya es la alabanza,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gloria, honra y loor,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desde ahora y para siempre,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te adoramos, oh Señor.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1"/>
          <p:cNvSpPr>
            <a:spLocks noChangeArrowheads="1"/>
          </p:cNvSpPr>
          <p:nvPr/>
        </p:nvSpPr>
        <p:spPr bwMode="auto">
          <a:xfrm>
            <a:off x="0" y="333375"/>
            <a:ext cx="914400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2800" b="1">
                <a:latin typeface="Calibri" pitchFamily="34" charset="0"/>
                <a:cs typeface="Times New Roman" pitchFamily="18" charset="0"/>
              </a:rPr>
              <a:t>DESDE NAZARET</a:t>
            </a:r>
            <a:endParaRPr lang="es-CL" altLang="es-CL" sz="28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280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2800">
                <a:latin typeface="Calibri" pitchFamily="34" charset="0"/>
                <a:cs typeface="Times New Roman" pitchFamily="18" charset="0"/>
              </a:rPr>
              <a:t>Desde Nazaret ha venido la salvación,</a:t>
            </a:r>
            <a:endParaRPr lang="es-CL" altLang="es-CL" sz="28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2800">
                <a:latin typeface="Calibri" pitchFamily="34" charset="0"/>
                <a:cs typeface="Times New Roman" pitchFamily="18" charset="0"/>
              </a:rPr>
              <a:t>como a judíos, a griegos y a los gentiles.</a:t>
            </a:r>
            <a:endParaRPr lang="es-CL" altLang="es-CL" sz="28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2800">
                <a:latin typeface="Calibri" pitchFamily="34" charset="0"/>
                <a:cs typeface="Times New Roman" pitchFamily="18" charset="0"/>
              </a:rPr>
              <a:t>Nosotros que no éramos pueblo,</a:t>
            </a:r>
            <a:endParaRPr lang="es-CL" altLang="es-CL" sz="28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2800">
                <a:latin typeface="Calibri" pitchFamily="34" charset="0"/>
                <a:cs typeface="Times New Roman" pitchFamily="18" charset="0"/>
              </a:rPr>
              <a:t>ahora somos pueblo de Dios.</a:t>
            </a:r>
            <a:endParaRPr lang="es-CL" altLang="es-CL" sz="28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2800">
                <a:latin typeface="Calibri" pitchFamily="34" charset="0"/>
                <a:cs typeface="Times New Roman" pitchFamily="18" charset="0"/>
              </a:rPr>
              <a:t>Me regocijaré en el Dios de mi salvación,</a:t>
            </a:r>
            <a:endParaRPr lang="es-CL" altLang="es-CL" sz="28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2800">
                <a:latin typeface="Calibri" pitchFamily="34" charset="0"/>
                <a:cs typeface="Times New Roman" pitchFamily="18" charset="0"/>
              </a:rPr>
              <a:t>en su misericordia esperaré;</a:t>
            </a:r>
            <a:endParaRPr lang="es-CL" altLang="es-CL" sz="28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2800">
                <a:latin typeface="Calibri" pitchFamily="34" charset="0"/>
                <a:cs typeface="Times New Roman" pitchFamily="18" charset="0"/>
              </a:rPr>
              <a:t>porque él es bueno, oh sí, porque él es bueno,</a:t>
            </a:r>
            <a:endParaRPr lang="es-CL" altLang="es-CL" sz="28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2800">
                <a:latin typeface="Calibri" pitchFamily="34" charset="0"/>
                <a:cs typeface="Times New Roman" pitchFamily="18" charset="0"/>
              </a:rPr>
              <a:t>en su misericordia esperaré.</a:t>
            </a:r>
            <a:endParaRPr lang="es-CL" altLang="es-CL" sz="28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2800">
                <a:latin typeface="Calibri" pitchFamily="34" charset="0"/>
                <a:cs typeface="Times New Roman" pitchFamily="18" charset="0"/>
              </a:rPr>
              <a:t>Canta, canta, la iglesia canta;</a:t>
            </a:r>
            <a:endParaRPr lang="es-CL" altLang="es-CL" sz="28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2800">
                <a:latin typeface="Calibri" pitchFamily="34" charset="0"/>
                <a:cs typeface="Times New Roman" pitchFamily="18" charset="0"/>
              </a:rPr>
              <a:t>adora, adora, la iglesia adora</a:t>
            </a:r>
            <a:endParaRPr lang="es-CL" altLang="es-CL" sz="28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2800">
                <a:latin typeface="Calibri" pitchFamily="34" charset="0"/>
                <a:cs typeface="Times New Roman" pitchFamily="18" charset="0"/>
              </a:rPr>
              <a:t>a Jesús el Hijo de Dios, al Rey de Israel,</a:t>
            </a:r>
            <a:endParaRPr lang="es-CL" altLang="es-CL" sz="28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2800">
                <a:latin typeface="Calibri" pitchFamily="34" charset="0"/>
                <a:cs typeface="Times New Roman" pitchFamily="18" charset="0"/>
              </a:rPr>
              <a:t>linaje de David es el Señor.</a:t>
            </a:r>
            <a:endParaRPr lang="es-ES" altLang="es-CL" sz="28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8313" y="476250"/>
            <a:ext cx="8207375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DESDE QUE CREÍ EN CRISTO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Desde que creí en Cristo, desde que le recibí,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desde que mi vida es suya,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cuanto más le amo, más sé de su amor;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mi vida es del cielo, mi gozo está en él;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cuanto más le amo, más sé de su amor.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2 Marcador de contenido"/>
          <p:cNvSpPr>
            <a:spLocks noGrp="1"/>
          </p:cNvSpPr>
          <p:nvPr>
            <p:ph idx="1"/>
          </p:nvPr>
        </p:nvSpPr>
        <p:spPr>
          <a:xfrm>
            <a:off x="0" y="476250"/>
            <a:ext cx="9144000" cy="638175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s-ES" altLang="es-CL" b="1" smtClean="0"/>
              <a:t>DESDE SION</a:t>
            </a:r>
            <a:endParaRPr lang="es-CL" altLang="es-CL" smtClean="0"/>
          </a:p>
          <a:p>
            <a:pPr marL="0" indent="0" algn="ctr">
              <a:buFont typeface="Arial" charset="0"/>
              <a:buNone/>
            </a:pPr>
            <a:r>
              <a:rPr lang="es-ES" altLang="es-CL" sz="2800" smtClean="0"/>
              <a:t>(Salmo 135:19-21)</a:t>
            </a:r>
            <a:endParaRPr lang="es-CL" altLang="es-CL" sz="2800" smtClean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endParaRPr lang="es-ES" altLang="es-CL" smtClean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smtClean="0"/>
              <a:t>Desde Sion sea bendecido el Señor</a:t>
            </a:r>
            <a:endParaRPr lang="es-CL" altLang="es-CL" smtClean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smtClean="0"/>
              <a:t>quien mora en Jerusalén.</a:t>
            </a:r>
            <a:endParaRPr lang="es-CL" altLang="es-CL" smtClean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smtClean="0"/>
              <a:t>Casa de Israel, bendecid a nuestro Dios.</a:t>
            </a:r>
            <a:endParaRPr lang="es-CL" altLang="es-CL" smtClean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smtClean="0"/>
              <a:t>Casa de Leví, bendecid a nuestro Dios.</a:t>
            </a:r>
            <a:endParaRPr lang="es-CL" altLang="es-CL" smtClean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smtClean="0"/>
              <a:t>casa de Aarón, bendecid a nuestro Dios.</a:t>
            </a:r>
            <a:endParaRPr lang="es-CL" altLang="es-CL" smtClean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endParaRPr lang="es-ES" altLang="es-CL" smtClean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smtClean="0"/>
              <a:t>Oh Señor, eterno es tu nombre</a:t>
            </a:r>
            <a:endParaRPr lang="es-CL" altLang="es-CL" smtClean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smtClean="0"/>
              <a:t>y tu memoria de generación en generación.</a:t>
            </a:r>
            <a:endParaRPr lang="es-CL" altLang="es-CL" smtClean="0"/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288" y="404813"/>
            <a:ext cx="8280400" cy="61555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DESPIERTA, DESPIERTA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Despierta, despierta, levántate, oh Jerusalén;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despierta, despierta, vístete, oh hija de Sion.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Vístete de poder, ponte tu ropa hermosa;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suelta las ataduras de tu cuello,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sacúdete el polvo, levántate,</a:t>
            </a:r>
            <a:endParaRPr lang="es-CL" sz="3200" dirty="0">
              <a:latin typeface="+mn-lt"/>
            </a:endParaRPr>
          </a:p>
          <a:p>
            <a:pPr algn="ctr">
              <a:spcAft>
                <a:spcPts val="1200"/>
              </a:spcAft>
              <a:defRPr/>
            </a:pPr>
            <a:r>
              <a:rPr lang="es-ES" sz="3200" dirty="0">
                <a:latin typeface="+mn-lt"/>
              </a:rPr>
              <a:t>cautiva hija de Sion.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 smtClean="0">
                <a:latin typeface="+mn-lt"/>
              </a:rPr>
              <a:t>Porque </a:t>
            </a:r>
            <a:r>
              <a:rPr lang="es-ES" sz="3200" dirty="0">
                <a:latin typeface="+mn-lt"/>
              </a:rPr>
              <a:t>yo Jehová, que agito el mar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y hago rugir las ondas, soy tu Dios,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cuyo nombre es Jehová de los ejércitos</a:t>
            </a:r>
            <a:r>
              <a:rPr lang="es-ES" sz="3200" dirty="0" smtClean="0">
                <a:latin typeface="+mn-lt"/>
              </a:rPr>
              <a:t>.</a:t>
            </a:r>
          </a:p>
          <a:p>
            <a:pPr algn="ctr">
              <a:defRPr/>
            </a:pPr>
            <a:r>
              <a:rPr lang="es-ES" sz="3200" dirty="0" smtClean="0">
                <a:latin typeface="+mn-lt"/>
              </a:rPr>
              <a:t>…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16013" y="692150"/>
            <a:ext cx="6911975" cy="2555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dirty="0">
                <a:latin typeface="+mn-lt"/>
              </a:rPr>
              <a:t>Y en tu boca he puesto mis palabras,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y con la sombra de mi mano te cubrí,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extendiendo los cielos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y echando los cimientos de la tierra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y diciendo a Sion: Pueblo mío eres tú.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CuadroTexto"/>
          <p:cNvSpPr txBox="1">
            <a:spLocks noChangeArrowheads="1"/>
          </p:cNvSpPr>
          <p:nvPr/>
        </p:nvSpPr>
        <p:spPr bwMode="auto">
          <a:xfrm>
            <a:off x="539750" y="476250"/>
            <a:ext cx="835342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Arial" pitchFamily="34" charset="0"/>
              </a:rPr>
              <a:t>ALABAD A NUESTRO DIOS, NACIONES TODAS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(Salmo 117)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endParaRPr lang="es-ES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Alabad a nuestro Dios, naciones todas;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pueblos todos, alabad a nuestro Dios.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endParaRPr lang="es-ES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Porque ha engrandecido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sobre nosotros su misericordia,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y su fidelidad es para siempre.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¡Aleluya!</a:t>
            </a:r>
            <a:endParaRPr lang="es-CL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s-CL" b="1" dirty="0" smtClean="0"/>
              <a:t>DESPOJÉMONOS DE TODO PESO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es-CL" dirty="0" smtClean="0"/>
              <a:t>Despojémonos de todo peso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es-CL" dirty="0" smtClean="0"/>
              <a:t>y corramos con paciencia la carrera,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es-CL" dirty="0" smtClean="0"/>
              <a:t>siempre puestos los ojos en Jesús,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es-CL" dirty="0" smtClean="0"/>
              <a:t>el autor y consumador de la fe.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es-CL" dirty="0" smtClean="0"/>
              <a:t>Que, por el gozo puesto delante de él,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es-CL" dirty="0" smtClean="0"/>
              <a:t>sufrió la cruz, menospreciando el oprobio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es-CL" dirty="0" smtClean="0"/>
              <a:t>y se sentó a la diestra del trono,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es-CL" dirty="0" smtClean="0"/>
              <a:t>del trono de Dios.</a:t>
            </a:r>
            <a:endParaRPr lang="es-CL" dirty="0"/>
          </a:p>
        </p:txBody>
      </p:sp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5" name="Rectangle 1"/>
          <p:cNvSpPr>
            <a:spLocks noChangeArrowheads="1"/>
          </p:cNvSpPr>
          <p:nvPr/>
        </p:nvSpPr>
        <p:spPr bwMode="auto">
          <a:xfrm>
            <a:off x="0" y="212725"/>
            <a:ext cx="9144000" cy="643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80975" algn="ctr" eaLnBrk="0" hangingPunct="0">
              <a:defRPr/>
            </a:pPr>
            <a:r>
              <a:rPr lang="es-CL" sz="2800" b="1" dirty="0">
                <a:latin typeface="+mn-lt"/>
                <a:ea typeface="Calibri" pitchFamily="34" charset="0"/>
                <a:cs typeface="Arial" pitchFamily="34" charset="0"/>
              </a:rPr>
              <a:t>DE TAL MANERA ME AMÓ</a:t>
            </a:r>
            <a:r>
              <a:rPr lang="es-CL" sz="2800" b="1" i="1" dirty="0">
                <a:latin typeface="+mn-lt"/>
                <a:ea typeface="Calibri" pitchFamily="34" charset="0"/>
                <a:cs typeface="Arial" pitchFamily="34" charset="0"/>
              </a:rPr>
              <a:t> </a:t>
            </a:r>
            <a:endParaRPr lang="es-CL" sz="2800" dirty="0">
              <a:latin typeface="+mn-lt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es-CL" sz="2000" dirty="0">
                <a:latin typeface="+mn-lt"/>
                <a:ea typeface="Calibri" pitchFamily="34" charset="0"/>
                <a:cs typeface="Arial" pitchFamily="34" charset="0"/>
              </a:rPr>
              <a:t>  </a:t>
            </a:r>
          </a:p>
          <a:p>
            <a:pPr indent="180975" algn="ctr" eaLnBrk="0" hangingPunct="0">
              <a:defRPr/>
            </a:pPr>
            <a:r>
              <a:rPr lang="es-CL" sz="2800" dirty="0">
                <a:latin typeface="+mn-lt"/>
                <a:ea typeface="Calibri" pitchFamily="34" charset="0"/>
                <a:cs typeface="Arial" pitchFamily="34" charset="0"/>
              </a:rPr>
              <a:t> Crucificado por mí fue Jesús, de tal manera me amó;</a:t>
            </a:r>
            <a:endParaRPr lang="es-CL" sz="2800" dirty="0">
              <a:latin typeface="+mn-lt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es-CL" sz="2800" dirty="0">
                <a:latin typeface="+mn-lt"/>
                <a:ea typeface="Calibri" pitchFamily="34" charset="0"/>
                <a:cs typeface="Arial" pitchFamily="34" charset="0"/>
              </a:rPr>
              <a:t>sin murmurar fue llevado a la cruz, de tal manera me amó.</a:t>
            </a:r>
            <a:endParaRPr lang="es-CL" sz="2800" dirty="0">
              <a:latin typeface="+mn-lt"/>
              <a:cs typeface="Arial" pitchFamily="34" charset="0"/>
            </a:endParaRPr>
          </a:p>
          <a:p>
            <a:pPr indent="180975" algn="ctr" eaLnBrk="0" hangingPunct="0">
              <a:defRPr/>
            </a:pPr>
            <a:endParaRPr lang="es-CL" sz="2800" i="1" dirty="0">
              <a:latin typeface="+mn-lt"/>
              <a:ea typeface="Calibri" pitchFamily="34" charset="0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es-CL" sz="2800" i="1" dirty="0">
                <a:latin typeface="+mn-lt"/>
                <a:ea typeface="Calibri" pitchFamily="34" charset="0"/>
                <a:cs typeface="Arial" pitchFamily="34" charset="0"/>
              </a:rPr>
              <a:t>De tal manera me amó, de tal manera me amó,</a:t>
            </a:r>
            <a:endParaRPr lang="es-CL" sz="2800" dirty="0">
              <a:latin typeface="+mn-lt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es-CL" sz="2800" i="1" dirty="0">
                <a:latin typeface="+mn-lt"/>
                <a:ea typeface="Calibri" pitchFamily="34" charset="0"/>
                <a:cs typeface="Arial" pitchFamily="34" charset="0"/>
              </a:rPr>
              <a:t>Cristo en la cruz del Calvario murió,</a:t>
            </a:r>
            <a:endParaRPr lang="es-CL" sz="2800" dirty="0">
              <a:latin typeface="+mn-lt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es-CL" sz="2800" i="1" dirty="0">
                <a:latin typeface="+mn-lt"/>
                <a:ea typeface="Calibri" pitchFamily="34" charset="0"/>
                <a:cs typeface="Arial" pitchFamily="34" charset="0"/>
              </a:rPr>
              <a:t>de tal manera me amó.</a:t>
            </a:r>
            <a:endParaRPr lang="es-CL" sz="2800" dirty="0">
              <a:latin typeface="+mn-lt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es-CL" sz="2800" dirty="0">
                <a:latin typeface="+mn-lt"/>
                <a:ea typeface="Calibri" pitchFamily="34" charset="0"/>
                <a:cs typeface="Arial" pitchFamily="34" charset="0"/>
              </a:rPr>
              <a:t> </a:t>
            </a:r>
          </a:p>
          <a:p>
            <a:pPr indent="180975" algn="ctr" eaLnBrk="0" hangingPunct="0">
              <a:defRPr/>
            </a:pPr>
            <a:r>
              <a:rPr lang="es-CL" sz="2800" dirty="0">
                <a:latin typeface="+mn-lt"/>
                <a:ea typeface="Calibri" pitchFamily="34" charset="0"/>
                <a:cs typeface="Arial" pitchFamily="34" charset="0"/>
              </a:rPr>
              <a:t>  El inocente Cordero de Dios, de tal manera me amó;</a:t>
            </a:r>
            <a:endParaRPr lang="es-CL" sz="2800" dirty="0">
              <a:latin typeface="+mn-lt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es-CL" sz="2800" dirty="0">
                <a:latin typeface="+mn-lt"/>
                <a:ea typeface="Calibri" pitchFamily="34" charset="0"/>
                <a:cs typeface="Arial" pitchFamily="34" charset="0"/>
              </a:rPr>
              <a:t>y por salvarnos sufrió muerte atroz,</a:t>
            </a:r>
            <a:endParaRPr lang="es-CL" sz="2800" dirty="0">
              <a:latin typeface="+mn-lt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es-CL" sz="2800" dirty="0">
                <a:latin typeface="+mn-lt"/>
                <a:ea typeface="Calibri" pitchFamily="34" charset="0"/>
                <a:cs typeface="Arial" pitchFamily="34" charset="0"/>
              </a:rPr>
              <a:t>de tal manera me amó.</a:t>
            </a:r>
            <a:endParaRPr lang="es-CL" sz="2800" dirty="0">
              <a:latin typeface="+mn-lt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es-CL" sz="2800" dirty="0">
                <a:latin typeface="+mn-lt"/>
                <a:ea typeface="Calibri" pitchFamily="34" charset="0"/>
                <a:cs typeface="Arial" pitchFamily="34" charset="0"/>
              </a:rPr>
              <a:t>   </a:t>
            </a:r>
          </a:p>
          <a:p>
            <a:pPr indent="180975" algn="ctr" eaLnBrk="0" hangingPunct="0">
              <a:defRPr/>
            </a:pPr>
            <a:r>
              <a:rPr lang="es-CL" sz="2800" dirty="0">
                <a:latin typeface="+mn-lt"/>
                <a:ea typeface="Calibri" pitchFamily="34" charset="0"/>
                <a:cs typeface="Arial" pitchFamily="34" charset="0"/>
              </a:rPr>
              <a:t>En mi lugar padeció aflicción, de tal manera me amó;</a:t>
            </a:r>
            <a:endParaRPr lang="es-CL" sz="2800" dirty="0">
              <a:latin typeface="+mn-lt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es-CL" sz="2800" dirty="0">
                <a:latin typeface="+mn-lt"/>
                <a:ea typeface="Calibri" pitchFamily="34" charset="0"/>
                <a:cs typeface="Arial" pitchFamily="34" charset="0"/>
              </a:rPr>
              <a:t>ya consumó su eternal salvación, de tal manera me amó.</a:t>
            </a:r>
            <a:endParaRPr lang="es-CL" sz="28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288" y="476250"/>
            <a:ext cx="8280400" cy="578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DETRÁS Y DELANTE ME RODEASTE </a:t>
            </a:r>
          </a:p>
          <a:p>
            <a:pPr algn="ctr">
              <a:defRPr/>
            </a:pPr>
            <a:r>
              <a:rPr lang="es-ES" sz="2400" dirty="0">
                <a:latin typeface="+mn-lt"/>
              </a:rPr>
              <a:t>(Salmo 139:5-10)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Detrás y delante me rodeaste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y sobre mí pusiste tu mano;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tal conocimiento es maravilloso,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alto es para mí, no lo puedo comprender.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Si tomare las alas del alba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y habitare en el extremo del mar,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aun allí me guiará tu mano,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me asirá tu diestra, bendito Señor.</a:t>
            </a:r>
            <a:endParaRPr lang="es-CL" sz="3200" dirty="0">
              <a:latin typeface="+mn-lt"/>
            </a:endParaRPr>
          </a:p>
          <a:p>
            <a:pPr>
              <a:defRPr/>
            </a:pPr>
            <a:endParaRPr lang="es-CL" dirty="0"/>
          </a:p>
        </p:txBody>
      </p:sp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1"/>
          <p:cNvSpPr>
            <a:spLocks noChangeArrowheads="1"/>
          </p:cNvSpPr>
          <p:nvPr/>
        </p:nvSpPr>
        <p:spPr bwMode="auto">
          <a:xfrm>
            <a:off x="0" y="434975"/>
            <a:ext cx="9144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DE TUS MISERICORDIAS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De tus misericordias yo soy testigo,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porque han visto mis ojos tu salvación.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Te alabaré por siempre, 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porque eres bueno,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anunciaré tu gracia, tu gran amor,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mi Salvador, mi Salvador.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49" name="Rectangle 1"/>
          <p:cNvSpPr>
            <a:spLocks noChangeArrowheads="1"/>
          </p:cNvSpPr>
          <p:nvPr/>
        </p:nvSpPr>
        <p:spPr bwMode="auto">
          <a:xfrm>
            <a:off x="0" y="103847"/>
            <a:ext cx="9144000" cy="670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80975" algn="ctr" eaLnBrk="0" hangingPunct="0">
              <a:defRPr/>
            </a:pPr>
            <a:r>
              <a:rPr lang="es-CL" sz="3000" b="1" dirty="0">
                <a:latin typeface="+mn-lt"/>
                <a:ea typeface="Calibri" pitchFamily="34" charset="0"/>
                <a:cs typeface="Arial" pitchFamily="34" charset="0"/>
              </a:rPr>
              <a:t>DÍA TAN GRANDE</a:t>
            </a:r>
            <a:r>
              <a:rPr lang="es-CL" sz="3000" i="1" dirty="0">
                <a:latin typeface="+mn-lt"/>
                <a:ea typeface="Calibri" pitchFamily="34" charset="0"/>
                <a:cs typeface="Arial" pitchFamily="34" charset="0"/>
              </a:rPr>
              <a:t> </a:t>
            </a:r>
            <a:r>
              <a:rPr lang="es-CL" sz="3000" dirty="0">
                <a:latin typeface="+mn-lt"/>
                <a:ea typeface="Calibri" pitchFamily="34" charset="0"/>
                <a:cs typeface="Arial" pitchFamily="34" charset="0"/>
              </a:rPr>
              <a:t> </a:t>
            </a:r>
          </a:p>
          <a:p>
            <a:pPr indent="180975" algn="ctr" eaLnBrk="0" hangingPunct="0">
              <a:spcBef>
                <a:spcPts val="0"/>
              </a:spcBef>
              <a:defRPr/>
            </a:pPr>
            <a:r>
              <a:rPr lang="es-CL" sz="3000" dirty="0">
                <a:latin typeface="+mn-lt"/>
                <a:ea typeface="Calibri" pitchFamily="34" charset="0"/>
                <a:cs typeface="Arial" pitchFamily="34" charset="0"/>
              </a:rPr>
              <a:t> Día tan grande no puedo olvidar,</a:t>
            </a:r>
          </a:p>
          <a:p>
            <a:pPr indent="180975" algn="ctr" eaLnBrk="0" hangingPunct="0">
              <a:spcBef>
                <a:spcPts val="0"/>
              </a:spcBef>
              <a:defRPr/>
            </a:pPr>
            <a:r>
              <a:rPr lang="es-CL" sz="3000" dirty="0">
                <a:latin typeface="+mn-lt"/>
                <a:ea typeface="Calibri" pitchFamily="34" charset="0"/>
                <a:cs typeface="Arial" pitchFamily="34" charset="0"/>
              </a:rPr>
              <a:t>día de gozo sin par,</a:t>
            </a:r>
            <a:endParaRPr lang="es-CL" sz="3000" dirty="0">
              <a:latin typeface="+mn-lt"/>
              <a:cs typeface="Arial" pitchFamily="34" charset="0"/>
            </a:endParaRPr>
          </a:p>
          <a:p>
            <a:pPr indent="180975" algn="ctr" eaLnBrk="0" hangingPunct="0">
              <a:spcBef>
                <a:spcPts val="0"/>
              </a:spcBef>
              <a:defRPr/>
            </a:pPr>
            <a:r>
              <a:rPr lang="es-CL" sz="3000" dirty="0">
                <a:latin typeface="+mn-lt"/>
                <a:ea typeface="Calibri" pitchFamily="34" charset="0"/>
                <a:cs typeface="Arial" pitchFamily="34" charset="0"/>
              </a:rPr>
              <a:t>cuando en tinieblas al verme andar</a:t>
            </a:r>
          </a:p>
          <a:p>
            <a:pPr indent="180975" algn="ctr" eaLnBrk="0" hangingPunct="0">
              <a:spcBef>
                <a:spcPts val="0"/>
              </a:spcBef>
              <a:defRPr/>
            </a:pPr>
            <a:r>
              <a:rPr lang="es-CL" sz="3000" dirty="0">
                <a:latin typeface="+mn-lt"/>
                <a:ea typeface="Calibri" pitchFamily="34" charset="0"/>
                <a:cs typeface="Arial" pitchFamily="34" charset="0"/>
              </a:rPr>
              <a:t>vino a salvarme el Señor.</a:t>
            </a:r>
            <a:endParaRPr lang="es-CL" sz="3000" dirty="0">
              <a:latin typeface="+mn-lt"/>
              <a:cs typeface="Arial" pitchFamily="34" charset="0"/>
            </a:endParaRPr>
          </a:p>
          <a:p>
            <a:pPr indent="180975" algn="ctr" eaLnBrk="0" hangingPunct="0">
              <a:spcBef>
                <a:spcPts val="0"/>
              </a:spcBef>
              <a:defRPr/>
            </a:pPr>
            <a:r>
              <a:rPr lang="es-CL" sz="3000" dirty="0">
                <a:latin typeface="+mn-lt"/>
                <a:ea typeface="Calibri" pitchFamily="34" charset="0"/>
                <a:cs typeface="Arial" pitchFamily="34" charset="0"/>
              </a:rPr>
              <a:t>Gran compasión tuvo Cristo de mí,</a:t>
            </a:r>
          </a:p>
          <a:p>
            <a:pPr indent="180975" algn="ctr" eaLnBrk="0" hangingPunct="0">
              <a:spcBef>
                <a:spcPts val="0"/>
              </a:spcBef>
              <a:defRPr/>
            </a:pPr>
            <a:r>
              <a:rPr lang="es-CL" sz="3000" dirty="0">
                <a:latin typeface="+mn-lt"/>
                <a:ea typeface="Calibri" pitchFamily="34" charset="0"/>
                <a:cs typeface="Arial" pitchFamily="34" charset="0"/>
              </a:rPr>
              <a:t>de gozo y paz me llenó;</a:t>
            </a:r>
            <a:endParaRPr lang="es-CL" sz="3000" dirty="0">
              <a:latin typeface="+mn-lt"/>
              <a:cs typeface="Arial" pitchFamily="34" charset="0"/>
            </a:endParaRPr>
          </a:p>
          <a:p>
            <a:pPr indent="180975" algn="ctr" eaLnBrk="0" hangingPunct="0">
              <a:spcBef>
                <a:spcPts val="0"/>
              </a:spcBef>
              <a:defRPr/>
            </a:pPr>
            <a:r>
              <a:rPr lang="es-CL" sz="3000" dirty="0">
                <a:latin typeface="+mn-lt"/>
                <a:ea typeface="Calibri" pitchFamily="34" charset="0"/>
                <a:cs typeface="Arial" pitchFamily="34" charset="0"/>
              </a:rPr>
              <a:t>quitó las sombras, oh gloria a su nombre,</a:t>
            </a:r>
          </a:p>
          <a:p>
            <a:pPr indent="180975" algn="ctr" eaLnBrk="0" hangingPunct="0">
              <a:spcBef>
                <a:spcPts val="0"/>
              </a:spcBef>
              <a:spcAft>
                <a:spcPts val="1200"/>
              </a:spcAft>
              <a:defRPr/>
            </a:pPr>
            <a:r>
              <a:rPr lang="es-CL" sz="3000" dirty="0">
                <a:latin typeface="+mn-lt"/>
                <a:ea typeface="Calibri" pitchFamily="34" charset="0"/>
                <a:cs typeface="Arial" pitchFamily="34" charset="0"/>
              </a:rPr>
              <a:t>la noche en día cambió.</a:t>
            </a:r>
            <a:endParaRPr lang="es-CL" sz="3000" dirty="0">
              <a:latin typeface="+mn-lt"/>
              <a:cs typeface="Arial" pitchFamily="34" charset="0"/>
            </a:endParaRPr>
          </a:p>
          <a:p>
            <a:pPr indent="180975" algn="ctr" eaLnBrk="0" hangingPunct="0">
              <a:spcBef>
                <a:spcPts val="0"/>
              </a:spcBef>
              <a:defRPr/>
            </a:pPr>
            <a:r>
              <a:rPr lang="es-CL" sz="3000" b="1" i="1" dirty="0">
                <a:latin typeface="+mn-lt"/>
                <a:ea typeface="Calibri" pitchFamily="34" charset="0"/>
                <a:cs typeface="Arial" pitchFamily="34" charset="0"/>
              </a:rPr>
              <a:t>   </a:t>
            </a:r>
            <a:r>
              <a:rPr lang="es-CL" sz="3000" i="1" dirty="0">
                <a:latin typeface="+mn-lt"/>
                <a:ea typeface="Calibri" pitchFamily="34" charset="0"/>
                <a:cs typeface="Arial" pitchFamily="34" charset="0"/>
              </a:rPr>
              <a:t>Dios descendió y de gloria me llenó,</a:t>
            </a:r>
            <a:endParaRPr lang="es-CL" sz="3000" i="1" dirty="0">
              <a:latin typeface="+mn-lt"/>
              <a:cs typeface="Arial" pitchFamily="34" charset="0"/>
            </a:endParaRPr>
          </a:p>
          <a:p>
            <a:pPr indent="180975" algn="ctr" eaLnBrk="0" hangingPunct="0">
              <a:spcBef>
                <a:spcPts val="0"/>
              </a:spcBef>
              <a:defRPr/>
            </a:pPr>
            <a:r>
              <a:rPr lang="es-CL" sz="3000" i="1" dirty="0">
                <a:latin typeface="+mn-lt"/>
                <a:ea typeface="Calibri" pitchFamily="34" charset="0"/>
                <a:cs typeface="Arial" pitchFamily="34" charset="0"/>
              </a:rPr>
              <a:t>cuando Jesús por gracia me salvó;</a:t>
            </a:r>
            <a:endParaRPr lang="es-CL" sz="3000" i="1" dirty="0">
              <a:latin typeface="+mn-lt"/>
              <a:cs typeface="Arial" pitchFamily="34" charset="0"/>
            </a:endParaRPr>
          </a:p>
          <a:p>
            <a:pPr indent="180975" algn="ctr" eaLnBrk="0" hangingPunct="0">
              <a:spcBef>
                <a:spcPts val="0"/>
              </a:spcBef>
              <a:defRPr/>
            </a:pPr>
            <a:r>
              <a:rPr lang="es-CL" sz="3000" i="1" dirty="0">
                <a:latin typeface="+mn-lt"/>
                <a:ea typeface="Calibri" pitchFamily="34" charset="0"/>
                <a:cs typeface="Arial" pitchFamily="34" charset="0"/>
              </a:rPr>
              <a:t>fui ciego, me hizo ver y en él renacer;</a:t>
            </a:r>
            <a:endParaRPr lang="es-CL" sz="3000" i="1" dirty="0">
              <a:latin typeface="+mn-lt"/>
              <a:cs typeface="Arial" pitchFamily="34" charset="0"/>
            </a:endParaRPr>
          </a:p>
          <a:p>
            <a:pPr indent="180975" algn="ctr" eaLnBrk="0" hangingPunct="0">
              <a:spcBef>
                <a:spcPts val="0"/>
              </a:spcBef>
              <a:defRPr/>
            </a:pPr>
            <a:r>
              <a:rPr lang="es-CL" sz="3000" i="1" dirty="0">
                <a:latin typeface="+mn-lt"/>
                <a:ea typeface="Calibri" pitchFamily="34" charset="0"/>
                <a:cs typeface="Arial" pitchFamily="34" charset="0"/>
              </a:rPr>
              <a:t>Dios descendió y de gloria me llenó</a:t>
            </a:r>
            <a:r>
              <a:rPr lang="es-CL" sz="3000" i="1" dirty="0" smtClean="0">
                <a:latin typeface="+mn-lt"/>
                <a:ea typeface="Calibri" pitchFamily="34" charset="0"/>
                <a:cs typeface="Arial" pitchFamily="34" charset="0"/>
              </a:rPr>
              <a:t>.</a:t>
            </a:r>
          </a:p>
          <a:p>
            <a:pPr indent="180975" algn="ctr" eaLnBrk="0" hangingPunct="0">
              <a:spcBef>
                <a:spcPts val="0"/>
              </a:spcBef>
              <a:defRPr/>
            </a:pPr>
            <a:r>
              <a:rPr lang="es-CL" sz="3000" i="1" dirty="0" smtClean="0">
                <a:latin typeface="+mn-lt"/>
                <a:cs typeface="Arial" pitchFamily="34" charset="0"/>
              </a:rPr>
              <a:t>…</a:t>
            </a:r>
            <a:endParaRPr lang="es-CL" sz="3000" i="1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49" name="Rectangle 1"/>
          <p:cNvSpPr>
            <a:spLocks noChangeArrowheads="1"/>
          </p:cNvSpPr>
          <p:nvPr/>
        </p:nvSpPr>
        <p:spPr bwMode="auto">
          <a:xfrm>
            <a:off x="0" y="610463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80975" algn="ctr" eaLnBrk="0" hangingPunct="0">
              <a:defRPr/>
            </a:pPr>
            <a:r>
              <a:rPr lang="es-CL" sz="3000" dirty="0">
                <a:latin typeface="+mn-lt"/>
                <a:ea typeface="Calibri" pitchFamily="34" charset="0"/>
                <a:cs typeface="Arial" pitchFamily="34" charset="0"/>
              </a:rPr>
              <a:t>Nací de nuevo en virtud de Jesús a la familia de Dios,</a:t>
            </a:r>
            <a:endParaRPr lang="es-CL" sz="3000" dirty="0">
              <a:latin typeface="+mn-lt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es-CL" sz="3000" dirty="0">
                <a:latin typeface="+mn-lt"/>
                <a:ea typeface="Calibri" pitchFamily="34" charset="0"/>
                <a:cs typeface="Arial" pitchFamily="34" charset="0"/>
              </a:rPr>
              <a:t>justificado por Cristo el Señor gozo la gran redención.</a:t>
            </a:r>
            <a:endParaRPr lang="es-CL" sz="3000" dirty="0">
              <a:latin typeface="+mn-lt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es-CL" sz="3000" dirty="0">
                <a:latin typeface="+mn-lt"/>
                <a:ea typeface="Calibri" pitchFamily="34" charset="0"/>
                <a:cs typeface="Arial" pitchFamily="34" charset="0"/>
              </a:rPr>
              <a:t>Bendito sea mi Padre y Dios que, cuando vine con fe,</a:t>
            </a:r>
            <a:endParaRPr lang="es-CL" sz="3000" dirty="0">
              <a:latin typeface="+mn-lt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es-CL" sz="3000" dirty="0">
                <a:latin typeface="+mn-lt"/>
                <a:ea typeface="Calibri" pitchFamily="34" charset="0"/>
                <a:cs typeface="Arial" pitchFamily="34" charset="0"/>
              </a:rPr>
              <a:t>fui adoptado por Cristo el Amado:</a:t>
            </a:r>
          </a:p>
          <a:p>
            <a:pPr indent="180975" algn="ctr" eaLnBrk="0" hangingPunct="0">
              <a:defRPr/>
            </a:pPr>
            <a:r>
              <a:rPr lang="es-CL" sz="3000" dirty="0">
                <a:latin typeface="+mn-lt"/>
                <a:ea typeface="Calibri" pitchFamily="34" charset="0"/>
                <a:cs typeface="Arial" pitchFamily="34" charset="0"/>
              </a:rPr>
              <a:t>loores por siempre daré.</a:t>
            </a:r>
          </a:p>
          <a:p>
            <a:pPr indent="180975" algn="ctr" eaLnBrk="0" hangingPunct="0">
              <a:defRPr/>
            </a:pPr>
            <a:endParaRPr lang="es-CL" sz="3000" dirty="0">
              <a:latin typeface="+mn-lt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es-CL" sz="3000" dirty="0">
                <a:latin typeface="+mn-lt"/>
                <a:ea typeface="Calibri" pitchFamily="34" charset="0"/>
                <a:cs typeface="Arial" pitchFamily="34" charset="0"/>
              </a:rPr>
              <a:t>Tengo esperanza de gloria eternal, me regocijo en Jesús;</a:t>
            </a:r>
            <a:endParaRPr lang="es-CL" sz="3000" dirty="0">
              <a:latin typeface="+mn-lt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es-CL" sz="3000" dirty="0">
                <a:latin typeface="+mn-lt"/>
                <a:ea typeface="Calibri" pitchFamily="34" charset="0"/>
                <a:cs typeface="Arial" pitchFamily="34" charset="0"/>
              </a:rPr>
              <a:t>me ha preparado un bello lugar en la mansión celestial.</a:t>
            </a:r>
            <a:endParaRPr lang="es-CL" sz="3000" dirty="0">
              <a:latin typeface="+mn-lt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es-CL" sz="3000" dirty="0">
                <a:latin typeface="+mn-lt"/>
                <a:ea typeface="Calibri" pitchFamily="34" charset="0"/>
                <a:cs typeface="Arial" pitchFamily="34" charset="0"/>
              </a:rPr>
              <a:t>Siempre recuerdo con fe y gratitud,</a:t>
            </a:r>
          </a:p>
          <a:p>
            <a:pPr indent="180975" algn="ctr" eaLnBrk="0" hangingPunct="0">
              <a:defRPr/>
            </a:pPr>
            <a:r>
              <a:rPr lang="es-CL" sz="3000" dirty="0">
                <a:latin typeface="+mn-lt"/>
                <a:ea typeface="Calibri" pitchFamily="34" charset="0"/>
                <a:cs typeface="Arial" pitchFamily="34" charset="0"/>
              </a:rPr>
              <a:t>al contemplarle en la cruz,</a:t>
            </a:r>
            <a:endParaRPr lang="es-CL" sz="3000" dirty="0">
              <a:latin typeface="+mn-lt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es-CL" sz="3000" dirty="0">
                <a:latin typeface="+mn-lt"/>
                <a:ea typeface="Calibri" pitchFamily="34" charset="0"/>
                <a:cs typeface="Arial" pitchFamily="34" charset="0"/>
              </a:rPr>
              <a:t>que sus heridas me dieron la vida.</a:t>
            </a:r>
          </a:p>
          <a:p>
            <a:pPr indent="180975" algn="ctr" eaLnBrk="0" hangingPunct="0">
              <a:defRPr/>
            </a:pPr>
            <a:r>
              <a:rPr lang="es-CL" sz="3000" dirty="0">
                <a:latin typeface="+mn-lt"/>
                <a:ea typeface="Calibri" pitchFamily="34" charset="0"/>
                <a:cs typeface="Arial" pitchFamily="34" charset="0"/>
              </a:rPr>
              <a:t>¡Alabo al bendito Jesús!</a:t>
            </a:r>
            <a:endParaRPr lang="es-CL" sz="30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1"/>
          <p:cNvSpPr>
            <a:spLocks noChangeArrowheads="1"/>
          </p:cNvSpPr>
          <p:nvPr/>
        </p:nvSpPr>
        <p:spPr bwMode="auto">
          <a:xfrm>
            <a:off x="0" y="338138"/>
            <a:ext cx="9144000" cy="551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DICHOSO EL HOMBRE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(Salmo 32:1-2)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Dichoso el hombre que, del pecado,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ante tus ojos halló el perdón;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dichoso el hombre que, por tu gracia,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le fue borrada su trasgresión.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Oh Dios eterno, te bendecimos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 Jesucristo, el mediador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del nuevo pacto hecho en su sangre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que, para siempre, nos redimió.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288" y="333375"/>
            <a:ext cx="8280400" cy="5816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ES" sz="3200" b="1" dirty="0">
                <a:latin typeface="+mn-lt"/>
              </a:rPr>
              <a:t>DIGNO DE GLORIA ERES TÚ</a:t>
            </a:r>
          </a:p>
          <a:p>
            <a:pPr algn="ctr">
              <a:defRPr/>
            </a:pPr>
            <a:r>
              <a:rPr lang="es-ES" sz="3200" dirty="0">
                <a:latin typeface="+mn-lt"/>
              </a:rPr>
              <a:t>Digno de gloria eres tú,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santo y precioso Jesús;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son tus maravillas insondables,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eterno Redentor.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No hubo pecado en ti,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santo y precioso Jesús;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todos los reinos de este mundo</a:t>
            </a:r>
            <a:endParaRPr lang="es-CL" sz="3200" dirty="0">
              <a:latin typeface="+mn-lt"/>
            </a:endParaRPr>
          </a:p>
          <a:p>
            <a:pPr algn="ctr">
              <a:spcAft>
                <a:spcPts val="1200"/>
              </a:spcAft>
              <a:defRPr/>
            </a:pPr>
            <a:r>
              <a:rPr lang="es-ES" sz="3200" dirty="0">
                <a:latin typeface="+mn-lt"/>
              </a:rPr>
              <a:t>están bajo tus pies.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Para siempre es tu fidelidad,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con los santos un día reinarás, oh aleluya...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1"/>
          <p:cNvSpPr>
            <a:spLocks noChangeArrowheads="1"/>
          </p:cNvSpPr>
          <p:nvPr/>
        </p:nvSpPr>
        <p:spPr bwMode="auto">
          <a:xfrm>
            <a:off x="0" y="173038"/>
            <a:ext cx="9144000" cy="497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  <a:cs typeface="Times New Roman" pitchFamily="18" charset="0"/>
              </a:rPr>
              <a:t>DIGNO DE SER ALABADO</a:t>
            </a:r>
          </a:p>
          <a:p>
            <a:pPr algn="ctr">
              <a:defRPr/>
            </a:pPr>
            <a:endParaRPr lang="es-ES" sz="3200" b="1" i="1" dirty="0">
              <a:latin typeface="+mn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ea typeface="Times New Roman" pitchFamily="18" charset="0"/>
                <a:cs typeface="Arial" pitchFamily="34" charset="0"/>
              </a:rPr>
              <a:t>Digno de ser alabado,</a:t>
            </a: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ea typeface="Times New Roman" pitchFamily="18" charset="0"/>
                <a:cs typeface="Arial" pitchFamily="34" charset="0"/>
              </a:rPr>
              <a:t>digno de ser exaltado,</a:t>
            </a:r>
            <a:endParaRPr lang="es-CL" sz="3200" dirty="0">
              <a:latin typeface="+mn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ea typeface="Times New Roman" pitchFamily="18" charset="0"/>
              </a:rPr>
              <a:t>digno de ser engrandecido,</a:t>
            </a: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ea typeface="Times New Roman" pitchFamily="18" charset="0"/>
              </a:rPr>
              <a:t>digno de ser adorado.</a:t>
            </a:r>
            <a:endParaRPr lang="es-CL" sz="3200" dirty="0">
              <a:latin typeface="+mn-lt"/>
            </a:endParaRPr>
          </a:p>
          <a:p>
            <a:pPr algn="ctr" eaLnBrk="0" hangingPunct="0">
              <a:defRPr/>
            </a:pPr>
            <a:endParaRPr lang="es-ES" sz="3200" dirty="0">
              <a:latin typeface="+mn-lt"/>
              <a:ea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ea typeface="Times New Roman" pitchFamily="18" charset="0"/>
              </a:rPr>
              <a:t>Tú eres digno, Señor,</a:t>
            </a: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ea typeface="Times New Roman" pitchFamily="18" charset="0"/>
              </a:rPr>
              <a:t>de recibir la alabanza</a:t>
            </a:r>
            <a:endParaRPr lang="es-CL" sz="3200" dirty="0">
              <a:latin typeface="+mn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ea typeface="Times New Roman" pitchFamily="18" charset="0"/>
              </a:rPr>
              <a:t>que te rinde tu pueblo a ti.</a:t>
            </a:r>
            <a:endParaRPr lang="es-ES" sz="3200" dirty="0">
              <a:latin typeface="+mn-lt"/>
            </a:endParaRPr>
          </a:p>
        </p:txBody>
      </p:sp>
    </p:spTree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36650" y="549275"/>
            <a:ext cx="6769100" cy="4030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DIGNO, DIGNO ERES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Digno, digno eres, Cordero de Dios,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de recibir la gloria, el poder y toda adoración.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Cristo, victorioso León de Judá,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que ofrendaste tu vida en la cruz,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exaltado eres hoy a la diestra de Dios.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188" y="260648"/>
            <a:ext cx="8229600" cy="6337002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b="1" dirty="0"/>
              <a:t>ACLAMAD A DIOS CON ALEGRÍA</a:t>
            </a:r>
            <a:endParaRPr lang="es-CL" dirty="0"/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/>
            </a:pPr>
            <a:r>
              <a:rPr lang="es-ES" sz="2800" dirty="0"/>
              <a:t>(Salmo 66:1-4)</a:t>
            </a:r>
            <a:endParaRPr lang="es-CL" sz="2800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 smtClean="0"/>
              <a:t>Aclamad </a:t>
            </a:r>
            <a:r>
              <a:rPr lang="es-ES" dirty="0"/>
              <a:t>a Dios con alegría,</a:t>
            </a: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/>
              <a:t>toda la tierra, toda la tierra.</a:t>
            </a: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/>
              <a:t>Cantad la gloria de su nombre,</a:t>
            </a: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/>
              <a:t>poned gloria en su alabanza.</a:t>
            </a: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/>
              <a:t>Decid a Dios:</a:t>
            </a: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/>
              <a:t>¡Cuán asombrosas son tus obras!</a:t>
            </a: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/>
              <a:t>Por la grandeza de tu poder,</a:t>
            </a: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/>
              <a:t>se someterán a ti tus enemigos;</a:t>
            </a: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/>
              <a:t>toda la tierra te adorará y cantará a ti,</a:t>
            </a: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/>
              <a:t>cantarán a tu nombre</a:t>
            </a:r>
            <a:r>
              <a:rPr lang="es-ES" dirty="0" smtClean="0"/>
              <a:t>.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CuadroTexto"/>
          <p:cNvSpPr txBox="1">
            <a:spLocks noChangeArrowheads="1"/>
          </p:cNvSpPr>
          <p:nvPr/>
        </p:nvSpPr>
        <p:spPr bwMode="auto">
          <a:xfrm>
            <a:off x="179388" y="692150"/>
            <a:ext cx="878522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Arial" pitchFamily="34" charset="0"/>
              </a:rPr>
              <a:t>ALABAD A </a:t>
            </a:r>
            <a:r>
              <a:rPr lang="es-ES" sz="3200" b="1" dirty="0" smtClean="0">
                <a:latin typeface="+mj-lt"/>
                <a:cs typeface="Arial" pitchFamily="34" charset="0"/>
              </a:rPr>
              <a:t>YAHVÉ</a:t>
            </a:r>
            <a:endParaRPr lang="es-CL" sz="3200" b="1" i="1" dirty="0">
              <a:latin typeface="+mj-lt"/>
              <a:cs typeface="Arial" pitchFamily="34" charset="0"/>
            </a:endParaRPr>
          </a:p>
          <a:p>
            <a:pPr algn="ctr">
              <a:defRPr/>
            </a:pPr>
            <a:endParaRPr lang="es-ES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Alabad a Yahvé, alabad a Yahvé,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alabad, alabad a Yahvé.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Grande es el Señor nuestro...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Y de mucho poder, y de mucho poder,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y de mucho y gran poder.</a:t>
            </a:r>
            <a:endParaRPr lang="es-CL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1"/>
          <p:cNvSpPr>
            <a:spLocks noChangeArrowheads="1"/>
          </p:cNvSpPr>
          <p:nvPr/>
        </p:nvSpPr>
        <p:spPr bwMode="auto">
          <a:xfrm>
            <a:off x="-17463" y="539750"/>
            <a:ext cx="9144001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DIGNO ERES DE TOMAR EL LIBRO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Digno eres de tomar el libro</a:t>
            </a:r>
            <a:endParaRPr lang="es-ES" altLang="es-CL" sz="320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de abrir sus sellos,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porque tú fuiste inmolado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con tu sangre nos has redimido,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Señor Jesús.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1"/>
          <p:cNvSpPr>
            <a:spLocks noChangeArrowheads="1"/>
          </p:cNvSpPr>
          <p:nvPr/>
        </p:nvSpPr>
        <p:spPr bwMode="auto">
          <a:xfrm>
            <a:off x="-20638" y="211138"/>
            <a:ext cx="9144001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DIGNO ERES, OH SEÑOR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Digno eres, oh Señor,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de recibir todo loor,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pues sufriste el vituperio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spcAft>
                <a:spcPts val="1200"/>
              </a:spcAf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tu sangre nos dio el perdón.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Digno eres, digno eres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de recibir la gloria y el poder;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digno eres, digno eres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de recibir de tu pueblo la adoración.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2 Marcador de contenido"/>
          <p:cNvSpPr>
            <a:spLocks noGrp="1"/>
          </p:cNvSpPr>
          <p:nvPr>
            <p:ph idx="1"/>
          </p:nvPr>
        </p:nvSpPr>
        <p:spPr>
          <a:xfrm>
            <a:off x="0" y="143395"/>
            <a:ext cx="9144000" cy="6714605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charset="0"/>
              <a:buNone/>
            </a:pPr>
            <a:r>
              <a:rPr lang="es-CL" altLang="es-CL" dirty="0" smtClean="0"/>
              <a:t> </a:t>
            </a:r>
            <a:r>
              <a:rPr lang="es-CL" altLang="es-CL" b="1" dirty="0" smtClean="0"/>
              <a:t>DIGNO ES EL CORDERO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CL" altLang="es-CL" dirty="0" smtClean="0"/>
              <a:t>Digno es el Cordero que inmolado fue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CL" altLang="es-CL" dirty="0" smtClean="0"/>
              <a:t>de tomar el reino, honra, gloria y prez;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CL" altLang="es-CL" dirty="0" smtClean="0"/>
              <a:t> para abrir el Libro nadie se encontró; 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CL" altLang="es-CL" dirty="0" smtClean="0"/>
              <a:t>él fue solo digno: ¡Cante nuestra voz! 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CL" altLang="es-CL" i="1" dirty="0" smtClean="0"/>
              <a:t>A Jesús loor, a Jesús loor, a Jesús loor,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CL" altLang="es-CL" i="1" dirty="0" smtClean="0"/>
              <a:t>porque Él es digno.</a:t>
            </a:r>
          </a:p>
          <a:p>
            <a:pPr marL="0" indent="0" algn="ctr">
              <a:spcBef>
                <a:spcPts val="1200"/>
              </a:spcBef>
              <a:buFont typeface="Arial" charset="0"/>
              <a:buNone/>
            </a:pPr>
            <a:r>
              <a:rPr lang="es-CL" altLang="es-CL" dirty="0" smtClean="0"/>
              <a:t>Digno es el Cordero que en la cruz murió</a:t>
            </a:r>
            <a:br>
              <a:rPr lang="es-CL" altLang="es-CL" dirty="0" smtClean="0"/>
            </a:br>
            <a:r>
              <a:rPr lang="es-CL" altLang="es-CL" dirty="0" smtClean="0"/>
              <a:t>por llevar al hombre cerca de su Dios; 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CL" altLang="es-CL" dirty="0" smtClean="0"/>
              <a:t>Y donde reinaba densa obscuridad,</a:t>
            </a:r>
            <a:br>
              <a:rPr lang="es-CL" altLang="es-CL" dirty="0" smtClean="0"/>
            </a:br>
            <a:r>
              <a:rPr lang="es-CL" altLang="es-CL" dirty="0" smtClean="0"/>
              <a:t>él, la luz del cielo, vino a derramar.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CL" altLang="es-CL" i="1" dirty="0" smtClean="0"/>
              <a:t>A Jesús loor, a Jesús loor…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CL" altLang="es-CL" i="1" dirty="0" smtClean="0"/>
              <a:t>…</a:t>
            </a:r>
          </a:p>
        </p:txBody>
      </p:sp>
    </p:spTree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2 Marcador de contenido"/>
          <p:cNvSpPr>
            <a:spLocks noGrp="1"/>
          </p:cNvSpPr>
          <p:nvPr>
            <p:ph idx="1"/>
          </p:nvPr>
        </p:nvSpPr>
        <p:spPr>
          <a:xfrm>
            <a:off x="468313" y="404813"/>
            <a:ext cx="8280400" cy="4392612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s-CL" altLang="es-CL" smtClean="0"/>
              <a:t>Digno es el Cordero, canten voces mil,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CL" altLang="es-CL" smtClean="0"/>
              <a:t> que la humana raza vino a redimir.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CL" altLang="es-CL" smtClean="0"/>
              <a:t> Digno es el Cordero, salvación a él,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CL" altLang="es-CL" smtClean="0"/>
              <a:t> y al que está en el trono,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CL" altLang="es-CL" smtClean="0"/>
              <a:t>hoy y siempre, amén.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endParaRPr lang="es-CL" altLang="es-CL" smtClean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CL" altLang="es-CL" i="1" smtClean="0"/>
              <a:t>A Jesús loor, a Jesús loor, a Jesús loor,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CL" altLang="es-CL" i="1" smtClean="0"/>
              <a:t>porque Él es digno.</a:t>
            </a:r>
          </a:p>
        </p:txBody>
      </p:sp>
    </p:spTree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1"/>
          <p:cNvSpPr>
            <a:spLocks noChangeArrowheads="1"/>
          </p:cNvSpPr>
          <p:nvPr/>
        </p:nvSpPr>
        <p:spPr bwMode="auto">
          <a:xfrm>
            <a:off x="0" y="361950"/>
            <a:ext cx="914400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DIJO DAVID, AQUEL VARÓN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Dijo David, aquel varón que fue levantado en alto,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el ungido del Dios de Jacob, el dulce cantor de Israel: 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el Espíritu de Dios me habló, 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me habló la Roca de Israel: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Habrá un Justo que gobierne entre los hombres,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uno que gobierne en el temor de Dios;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será como la luz de la mañana, 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será como el sol al mediodía, será como la lluvia 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que hace brotar la hierba de la tierra,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porque ha hecho conmigo pacto eterno.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288" y="260350"/>
            <a:ext cx="8353425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DIOS ES NUESTRO AMPARO Y FORTALEZA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Dios es nuestro amparo y fortaleza,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nuestro pronto auxilio en las tribulaciones...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endParaRPr lang="es-ES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Por tanto, no temeremos,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aunque la tierra sea removida...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y se traspasen los montes al corazón del mar,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aunque bramen y se turben sus aguas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y tiemblen los montes por su braveza.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42988" y="188913"/>
            <a:ext cx="7200900" cy="5508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DIOS ESTABA EN CRISTO</a:t>
            </a:r>
          </a:p>
          <a:p>
            <a:pPr algn="ctr">
              <a:defRPr/>
            </a:pPr>
            <a:endParaRPr lang="es-CL" sz="3200" b="1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Dios estaba en Cristo,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reconciliando consigo al mundo,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no tomándoles en cuenta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a los hombres sus pecados.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endParaRPr lang="es-ES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Nos encomendó</a:t>
            </a:r>
          </a:p>
          <a:p>
            <a:pPr algn="ctr">
              <a:defRPr/>
            </a:pPr>
            <a:r>
              <a:rPr lang="es-ES" sz="3200" dirty="0">
                <a:latin typeface="+mn-lt"/>
              </a:rPr>
              <a:t>el ministerio de la reconciliación.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Os rogamos en el nombre de Cristo: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reconciliaos con Dios.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42988" y="404813"/>
            <a:ext cx="6985000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DIOS, GRANDE ES TU AMOR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Dios, grande es tu amor,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tu gran amor por mí;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admirable amor que durará sin fin.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endParaRPr lang="es-ES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Es divino y santo, amplio cual es el mar,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alto más que los cielos</a:t>
            </a:r>
          </a:p>
          <a:p>
            <a:pPr algn="ctr">
              <a:defRPr/>
            </a:pPr>
            <a:r>
              <a:rPr lang="es-ES" sz="3200" dirty="0">
                <a:latin typeface="+mn-lt"/>
              </a:rPr>
              <a:t>es tu amor por mí.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42988" y="333375"/>
            <a:ext cx="7058025" cy="4030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DIOS HA HABLADO A SU PUEBLO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Dios ha hablado a su pueblo, aleluya;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oh cuán grata es su palabra, aleluya.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Abre tu oído, pueblo santo,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abre tu oído a la verdad;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tu corazón ensancha ahora,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Dios ha llegado a ti...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58888" y="404813"/>
            <a:ext cx="6553200" cy="3046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DIOS NOS AMÓ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Dios nos amó con amor eterno,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hace mucho tiempo se manifestó;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nos prolongó su misericordia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y sobre la Roca nos edificó.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Rectángulo"/>
          <p:cNvSpPr>
            <a:spLocks noChangeArrowheads="1"/>
          </p:cNvSpPr>
          <p:nvPr/>
        </p:nvSpPr>
        <p:spPr bwMode="auto">
          <a:xfrm>
            <a:off x="0" y="549275"/>
            <a:ext cx="9144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L" altLang="es-CL" sz="3200" b="1">
                <a:latin typeface="Calibri" pitchFamily="34" charset="0"/>
              </a:rPr>
              <a:t>ALABAD, EXALTAD 	</a:t>
            </a:r>
          </a:p>
          <a:p>
            <a:pPr algn="ctr"/>
            <a:r>
              <a:rPr lang="it-IT" altLang="es-CL" sz="3200">
                <a:latin typeface="Calibri" pitchFamily="34" charset="0"/>
              </a:rPr>
              <a:t>	</a:t>
            </a:r>
          </a:p>
          <a:p>
            <a:pPr algn="ctr"/>
            <a:r>
              <a:rPr lang="es-CL" altLang="es-CL" sz="3200">
                <a:latin typeface="Calibri" pitchFamily="34" charset="0"/>
              </a:rPr>
              <a:t>Alabad, exaltad a Jesucristo el Señor,</a:t>
            </a:r>
          </a:p>
          <a:p>
            <a:pPr algn="ctr"/>
            <a:r>
              <a:rPr lang="es-CL" altLang="es-CL" sz="3200">
                <a:latin typeface="Calibri" pitchFamily="34" charset="0"/>
              </a:rPr>
              <a:t>a los pueblos anunciad</a:t>
            </a:r>
          </a:p>
          <a:p>
            <a:pPr algn="ctr"/>
            <a:r>
              <a:rPr lang="es-CL" altLang="es-CL" sz="3200">
                <a:latin typeface="Calibri" pitchFamily="34" charset="0"/>
              </a:rPr>
              <a:t>      que solo en él hay salvación.	</a:t>
            </a:r>
          </a:p>
          <a:p>
            <a:pPr algn="ctr"/>
            <a:endParaRPr lang="sv-SE" altLang="es-CL" sz="3200">
              <a:latin typeface="Calibri" pitchFamily="34" charset="0"/>
            </a:endParaRPr>
          </a:p>
          <a:p>
            <a:pPr algn="ctr"/>
            <a:r>
              <a:rPr lang="sv-SE" altLang="es-CL" sz="3200">
                <a:latin typeface="Calibri" pitchFamily="34" charset="0"/>
              </a:rPr>
              <a:t>Hosanna, hosanna, Hijo de David,</a:t>
            </a:r>
          </a:p>
          <a:p>
            <a:pPr algn="ctr"/>
            <a:r>
              <a:rPr lang="es-CL" altLang="es-CL" sz="3200">
                <a:latin typeface="Calibri" pitchFamily="34" charset="0"/>
              </a:rPr>
              <a:t>bendito el que viene</a:t>
            </a:r>
          </a:p>
          <a:p>
            <a:pPr algn="ctr"/>
            <a:r>
              <a:rPr lang="es-CL" altLang="es-CL" sz="3200">
                <a:latin typeface="Calibri" pitchFamily="34" charset="0"/>
              </a:rPr>
              <a:t>en el nombre del Señor.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1"/>
          <p:cNvSpPr>
            <a:spLocks noChangeArrowheads="1"/>
          </p:cNvSpPr>
          <p:nvPr/>
        </p:nvSpPr>
        <p:spPr bwMode="auto">
          <a:xfrm>
            <a:off x="-23813" y="515938"/>
            <a:ext cx="9144001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DIOS SUPREMO ERES</a:t>
            </a:r>
          </a:p>
          <a:p>
            <a:pPr algn="ctr" eaLnBrk="0" hangingPunct="0">
              <a:defRPr/>
            </a:pPr>
            <a:endParaRPr lang="es-ES" sz="3200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Dios supremo eres, soberano en gloria;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eres incomparable en tu hermosura;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eres incomparable en tu majestad.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No hay otro Dios como él, no hay;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no hay otro Dios como el Señor;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no hay en los cielos, no hay en la tierra,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no hay en el mar Dios como el Señor.</a:t>
            </a:r>
            <a:endParaRPr lang="es-ES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1"/>
          <p:cNvSpPr>
            <a:spLocks noChangeArrowheads="1"/>
          </p:cNvSpPr>
          <p:nvPr/>
        </p:nvSpPr>
        <p:spPr bwMode="auto">
          <a:xfrm>
            <a:off x="-3175" y="765175"/>
            <a:ext cx="914400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DIOS, TÚ ERES SANTO</a:t>
            </a:r>
          </a:p>
          <a:p>
            <a:pPr algn="ctr" eaLnBrk="0" hangingPunct="0">
              <a:defRPr/>
            </a:pPr>
            <a:endParaRPr lang="es-ES" sz="3200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Dios, tú eres, tú eres santo, santo, santo.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Te adoramos, te adoramos, te adoramos.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endParaRPr lang="es-ES" sz="3200" dirty="0">
              <a:latin typeface="+mj-lt"/>
              <a:ea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Dios, tú eres, tú eres eterno por los siglos.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Te adoramos...</a:t>
            </a:r>
            <a:endParaRPr lang="es-ES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84213" y="404813"/>
            <a:ext cx="7559675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DONDE ESTÁ EL ESPÍRITU DE DIOS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Donde está el Espíritu de Dios,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hay libertad, hay libertad;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donde está el Espíritu de Dios,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allí siempre hay libertad.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Libertad, libertad, libertad, libertad;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donde está el Espíritu de Dios,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allí siempre hay libertad.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56138"/>
            <a:ext cx="9144000" cy="68018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ES" sz="3200" b="1" dirty="0">
                <a:latin typeface="+mn-lt"/>
              </a:rPr>
              <a:t>DULCE COMUNIÓN</a:t>
            </a:r>
          </a:p>
          <a:p>
            <a:pPr algn="ctr">
              <a:defRPr/>
            </a:pPr>
            <a:r>
              <a:rPr lang="es-ES" sz="3200" dirty="0">
                <a:latin typeface="+mn-lt"/>
              </a:rPr>
              <a:t>Dulce comunión la que gozo ya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en los brazos de mi Salvador;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qué gran bendición en su paz me da,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hoy yo siento en mí su tierno amor.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i="1" dirty="0">
                <a:latin typeface="+mn-lt"/>
              </a:rPr>
              <a:t>Libre, salvo, del pecado y del temor;</a:t>
            </a:r>
            <a:endParaRPr lang="es-CL" sz="3200" i="1" dirty="0">
              <a:latin typeface="+mn-lt"/>
            </a:endParaRPr>
          </a:p>
          <a:p>
            <a:pPr algn="ctr">
              <a:spcAft>
                <a:spcPts val="1200"/>
              </a:spcAft>
              <a:defRPr/>
            </a:pPr>
            <a:r>
              <a:rPr lang="es-ES" sz="3200" i="1" dirty="0">
                <a:latin typeface="+mn-lt"/>
              </a:rPr>
              <a:t>libre, salvo, en los brazos de mi Salvador.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Cuán dulce es vivir, cuán dulce es gozar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en los brazos de mi Salvador;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allí quiero ir y con él morar,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siendo objeto de su tierno amor.</a:t>
            </a:r>
          </a:p>
          <a:p>
            <a:pPr algn="ctr">
              <a:defRPr/>
            </a:pPr>
            <a:r>
              <a:rPr lang="es-ES" sz="3200" i="1" dirty="0">
                <a:latin typeface="+mn-lt"/>
              </a:rPr>
              <a:t>Libre, salvo</a:t>
            </a:r>
            <a:r>
              <a:rPr lang="es-ES" sz="3200" i="1" dirty="0" smtClean="0">
                <a:latin typeface="+mn-lt"/>
              </a:rPr>
              <a:t>…</a:t>
            </a:r>
          </a:p>
          <a:p>
            <a:pPr algn="ctr">
              <a:defRPr/>
            </a:pPr>
            <a:r>
              <a:rPr lang="es-ES" sz="3200" i="1" dirty="0" smtClean="0">
                <a:latin typeface="+mn-lt"/>
              </a:rPr>
              <a:t>…</a:t>
            </a:r>
            <a:endParaRPr lang="es-CL" sz="3200" i="1" dirty="0">
              <a:latin typeface="+mn-lt"/>
            </a:endParaRPr>
          </a:p>
        </p:txBody>
      </p:sp>
    </p:spTree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0"/>
            <a:ext cx="9144000" cy="3970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es-CL" sz="28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No hay que temer, ni desconfiar,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en los brazos de mi Salvador;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por su gran poder él me guardará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de los lazos del engañador.</a:t>
            </a:r>
          </a:p>
          <a:p>
            <a:pPr algn="ctr">
              <a:defRPr/>
            </a:pPr>
            <a:endParaRPr lang="es-ES" sz="3200" dirty="0">
              <a:latin typeface="+mn-lt"/>
            </a:endParaRPr>
          </a:p>
          <a:p>
            <a:pPr algn="ctr">
              <a:defRPr/>
            </a:pPr>
            <a:r>
              <a:rPr lang="es-ES" sz="3200" i="1" dirty="0">
                <a:latin typeface="+mn-lt"/>
              </a:rPr>
              <a:t>Libre, salvo, del pecado y del temor;</a:t>
            </a:r>
            <a:endParaRPr lang="es-CL" sz="3200" i="1" dirty="0">
              <a:latin typeface="+mn-lt"/>
            </a:endParaRPr>
          </a:p>
          <a:p>
            <a:pPr algn="ctr">
              <a:spcAft>
                <a:spcPts val="1200"/>
              </a:spcAft>
              <a:defRPr/>
            </a:pPr>
            <a:r>
              <a:rPr lang="es-ES" sz="3200" i="1" dirty="0">
                <a:latin typeface="+mn-lt"/>
              </a:rPr>
              <a:t>libre, salvo, en los brazos de mi Salvador.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750" y="260350"/>
            <a:ext cx="8027988" cy="5508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DULCE JESÚS, MI AMADO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Dulce Jesús, mi amado, mi dueño, mi Señor,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fuente de mil delicias, mi más preciado don.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La gracia en ti se derramó,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tus labios destilan miel,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tu fruto es codiciable, tu aroma grato es.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endParaRPr lang="es-ES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Eres maravilloso en tu infinito amor;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eres incomparable, Señor,</a:t>
            </a:r>
          </a:p>
          <a:p>
            <a:pPr algn="ctr">
              <a:defRPr/>
            </a:pPr>
            <a:r>
              <a:rPr lang="es-ES" sz="3200" dirty="0">
                <a:latin typeface="+mn-lt"/>
              </a:rPr>
              <a:t>digno de adoración.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333375"/>
            <a:ext cx="9144000" cy="60007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CL" sz="3200" b="1" dirty="0">
                <a:latin typeface="+mn-lt"/>
              </a:rPr>
              <a:t>EL AMOR DE DIOS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El amor de Dios manifestado a los hombres fue;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en su grande amor, a su Hijo nos dio.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Su amor maravilloso y sublime es;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es tan grande su amor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que no lo puedo entender.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[:Es que el amor de Dios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sobrepasa todo entendimiento,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y es que el amor de Dios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sobrepasa todo entendimiento,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y su amor lo manifestó en la persona de su Hijo. Gracias por tu gracia, mi Dios:]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1"/>
          <p:cNvSpPr>
            <a:spLocks noChangeArrowheads="1"/>
          </p:cNvSpPr>
          <p:nvPr/>
        </p:nvSpPr>
        <p:spPr bwMode="auto">
          <a:xfrm>
            <a:off x="0" y="307975"/>
            <a:ext cx="91440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EL AMOR ES EL DON SUPREMO</a:t>
            </a:r>
          </a:p>
          <a:p>
            <a:pPr algn="ctr" eaLnBrk="0" hangingPunct="0">
              <a:defRPr/>
            </a:pPr>
            <a:endParaRPr lang="es-ES" sz="3200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El amor es el don supremo...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Dios es amor, Dios es amor, Dios es amor.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El perfecto amor echa fuera el temor...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Dios es amor, Dios es amor, Dios es amor.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Aunque yo hablara en lenguas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de hombres y de ángeles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y tuviera tanta fe que consiga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trasladar los montes,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y no tuviera amor, nada seré</a:t>
            </a:r>
            <a:r>
              <a:rPr lang="es-ES" sz="3600" dirty="0">
                <a:latin typeface="+mj-lt"/>
                <a:ea typeface="Times New Roman" pitchFamily="18" charset="0"/>
              </a:rPr>
              <a:t>.</a:t>
            </a:r>
            <a:endParaRPr lang="es-ES" sz="3600" dirty="0">
              <a:latin typeface="+mj-lt"/>
            </a:endParaRPr>
          </a:p>
        </p:txBody>
      </p:sp>
    </p:spTree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1"/>
          <p:cNvSpPr>
            <a:spLocks noChangeArrowheads="1"/>
          </p:cNvSpPr>
          <p:nvPr/>
        </p:nvSpPr>
        <p:spPr bwMode="auto">
          <a:xfrm>
            <a:off x="0" y="204788"/>
            <a:ext cx="9144000" cy="566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EL CAMINO DE LA CRUZ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El camino de la cruz has abierto para mí;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hoy me niego a mí mismo,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Señor, quiero seguirte a ti.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Si el vivir eres tú, y el morir es ganancia,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spcAft>
                <a:spcPts val="1200"/>
              </a:spcAft>
            </a:pPr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tú me ofreces la cruz: hoy acepto, Señor.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Mi vida nada vale, la rindo a tus pies;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quiero perderlo todo para ganarte a ti.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No quiero ya lo mío, tu vida quiero en mí;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quiero tomar mi cruz y seguir en pos de ti.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1"/>
          <p:cNvSpPr>
            <a:spLocks noChangeArrowheads="1"/>
          </p:cNvSpPr>
          <p:nvPr/>
        </p:nvSpPr>
        <p:spPr bwMode="auto">
          <a:xfrm>
            <a:off x="0" y="-26988"/>
            <a:ext cx="9144000" cy="650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2800" b="1" dirty="0">
                <a:latin typeface="+mn-lt"/>
                <a:cs typeface="Times New Roman" pitchFamily="18" charset="0"/>
              </a:rPr>
              <a:t>EL CORDERO INMOLADO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2800" dirty="0">
                <a:latin typeface="+mn-lt"/>
                <a:ea typeface="Times New Roman" pitchFamily="18" charset="0"/>
                <a:cs typeface="Arial" pitchFamily="34" charset="0"/>
              </a:rPr>
              <a:t>El Cordero inmolado que ascendió a los cielos,</a:t>
            </a:r>
            <a:endParaRPr lang="es-CL" sz="2800" dirty="0">
              <a:latin typeface="+mn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2800" dirty="0">
                <a:latin typeface="+mn-lt"/>
                <a:ea typeface="Times New Roman" pitchFamily="18" charset="0"/>
              </a:rPr>
              <a:t>así también vendrá por su Amada a buscar;</a:t>
            </a:r>
            <a:endParaRPr lang="es-CL" sz="2800" dirty="0">
              <a:latin typeface="+mn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2800" dirty="0">
                <a:latin typeface="+mn-lt"/>
                <a:ea typeface="Times New Roman" pitchFamily="18" charset="0"/>
              </a:rPr>
              <a:t>la esperanza de la iglesia es escuchar su voz de mando,</a:t>
            </a:r>
            <a:endParaRPr lang="es-CL" sz="2800" dirty="0">
              <a:latin typeface="+mn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2800" dirty="0">
                <a:latin typeface="+mn-lt"/>
                <a:ea typeface="Times New Roman" pitchFamily="18" charset="0"/>
              </a:rPr>
              <a:t>para ir al encuentro, al encuentro de su Amado.</a:t>
            </a:r>
            <a:endParaRPr lang="es-CL" sz="2800" dirty="0">
              <a:latin typeface="+mn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2800" dirty="0">
                <a:latin typeface="+mn-lt"/>
                <a:ea typeface="Times New Roman" pitchFamily="18" charset="0"/>
              </a:rPr>
              <a:t>Gloria, él es el Rey de reyes,</a:t>
            </a:r>
            <a:endParaRPr lang="es-CL" sz="2800" dirty="0">
              <a:latin typeface="+mn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2800" dirty="0">
                <a:latin typeface="+mn-lt"/>
                <a:ea typeface="Times New Roman" pitchFamily="18" charset="0"/>
              </a:rPr>
              <a:t>gloria, él es el Verbo de Dios,</a:t>
            </a:r>
            <a:endParaRPr lang="es-CL" sz="2800" dirty="0">
              <a:latin typeface="+mn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2800" dirty="0">
                <a:latin typeface="+mn-lt"/>
                <a:ea typeface="Times New Roman" pitchFamily="18" charset="0"/>
              </a:rPr>
              <a:t>gloria, gloria a Jesús, el Señor.</a:t>
            </a:r>
            <a:endParaRPr lang="es-CL" sz="2800" dirty="0">
              <a:latin typeface="+mn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2800" dirty="0">
                <a:latin typeface="+mn-lt"/>
                <a:ea typeface="Times New Roman" pitchFamily="18" charset="0"/>
              </a:rPr>
              <a:t>Cuando él venga a reinar, el cielo se abrirá</a:t>
            </a:r>
            <a:endParaRPr lang="es-CL" sz="2800" dirty="0">
              <a:latin typeface="+mn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2800" dirty="0">
                <a:latin typeface="+mn-lt"/>
                <a:ea typeface="Times New Roman" pitchFamily="18" charset="0"/>
              </a:rPr>
              <a:t>y el que aparecerá se llama Fiel y Verdadero;</a:t>
            </a:r>
            <a:endParaRPr lang="es-CL" sz="2800" dirty="0">
              <a:latin typeface="+mn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2800" dirty="0">
                <a:latin typeface="+mn-lt"/>
                <a:ea typeface="Times New Roman" pitchFamily="18" charset="0"/>
              </a:rPr>
              <a:t>sus ojos son como llama, como llama de fuego</a:t>
            </a:r>
            <a:endParaRPr lang="es-CL" sz="2800" dirty="0">
              <a:latin typeface="+mn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2800" dirty="0">
                <a:latin typeface="+mn-lt"/>
                <a:ea typeface="Times New Roman" pitchFamily="18" charset="0"/>
              </a:rPr>
              <a:t>y con justicia juzgará, trayendo el reino sempiterno.</a:t>
            </a:r>
            <a:endParaRPr lang="es-CL" sz="2800" dirty="0">
              <a:latin typeface="+mn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2800" dirty="0">
                <a:latin typeface="+mn-lt"/>
                <a:ea typeface="Times New Roman" pitchFamily="18" charset="0"/>
              </a:rPr>
              <a:t>Gloria él es el Rey de reyes; </a:t>
            </a:r>
            <a:endParaRPr lang="es-CL" sz="2800" dirty="0">
              <a:latin typeface="+mn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2800" dirty="0">
                <a:latin typeface="+mn-lt"/>
                <a:ea typeface="Times New Roman" pitchFamily="18" charset="0"/>
              </a:rPr>
              <a:t>gloria, él es el Verbo de Dios,</a:t>
            </a:r>
            <a:endParaRPr lang="es-CL" sz="2800" dirty="0">
              <a:latin typeface="+mn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2800" dirty="0">
                <a:latin typeface="+mn-lt"/>
                <a:ea typeface="Times New Roman" pitchFamily="18" charset="0"/>
              </a:rPr>
              <a:t>el Espíritu y la iglesia dicen: Ven, Señor Jesús.</a:t>
            </a:r>
            <a:endParaRPr lang="es-ES" sz="2800" dirty="0">
              <a:latin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CuadroTexto"/>
          <p:cNvSpPr txBox="1">
            <a:spLocks noChangeArrowheads="1"/>
          </p:cNvSpPr>
          <p:nvPr/>
        </p:nvSpPr>
        <p:spPr bwMode="auto">
          <a:xfrm>
            <a:off x="179388" y="836613"/>
            <a:ext cx="8713787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Arial" pitchFamily="34" charset="0"/>
              </a:rPr>
              <a:t>ALABADLE... BENDECIDLE...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endParaRPr lang="es-ES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¡Alabadle... bendecidle... exaltadle...!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Aclamad su santo nombre,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desde ahora y para siempre.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¡Jesús! ¡Jesús! ¡Jesús es el Señor!</a:t>
            </a:r>
            <a:endParaRPr lang="es-CL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1"/>
          <p:cNvSpPr>
            <a:spLocks noChangeArrowheads="1"/>
          </p:cNvSpPr>
          <p:nvPr/>
        </p:nvSpPr>
        <p:spPr bwMode="auto">
          <a:xfrm>
            <a:off x="0" y="334963"/>
            <a:ext cx="9144000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EL CORDERO QUE FUE INMOLADO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2800">
                <a:latin typeface="Calibri" pitchFamily="34" charset="0"/>
                <a:cs typeface="Times New Roman" pitchFamily="18" charset="0"/>
              </a:rPr>
              <a:t>(Apocalipsis 5:12)</a:t>
            </a:r>
            <a:endParaRPr lang="es-CL" altLang="es-CL" sz="28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El Cordero que fue inmolado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es digno de tomar el poder,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las riquezas, la sabiduría,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la fortaleza, la honra,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la gloria y la alabanza.</a:t>
            </a:r>
            <a:r>
              <a:rPr lang="es-CL" altLang="es-CL" sz="320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1"/>
          <p:cNvSpPr>
            <a:spLocks noChangeArrowheads="1"/>
          </p:cNvSpPr>
          <p:nvPr/>
        </p:nvSpPr>
        <p:spPr bwMode="auto">
          <a:xfrm>
            <a:off x="0" y="246063"/>
            <a:ext cx="91440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ÉL ES ALTO Y SUBLIME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Él es alto y sublime,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es el que habita la eternidad;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cuyo nombre es el Santo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habita en la altura y la santidad.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Sea la gloria y la excelencia,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la honra y el poder;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sea la Gloria y la excelencia,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la honra y el poder.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71550" y="284163"/>
            <a:ext cx="6985000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EL GOZO DE LA IGLESIA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El gozo de la Iglesia es su Señor, 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quien como pueblo suyo la adoptó;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antes que el mundo fuera, la predestinó,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en su infinita gracia, en su eterno amor.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El que venció a la muerte en la cruz,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y de nuestras tinieblas nos llamó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a su luz admirable, a su reino de paz.    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¡Gozo y corona nuestra es Jesús!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1"/>
          <p:cNvSpPr>
            <a:spLocks noChangeArrowheads="1"/>
          </p:cNvSpPr>
          <p:nvPr/>
        </p:nvSpPr>
        <p:spPr bwMode="auto">
          <a:xfrm>
            <a:off x="0" y="233363"/>
            <a:ext cx="91440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EL GOZO DE MI SALVACIÓN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El gozo de mi salvación eres tú, Señor,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eres tú, mi Dios;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el gozo de mi salvación eres tú, Señor,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quien mis ojos abrió.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Mi vida tú recogiste, ahora en tu luz estoy;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mi vida tú compraste, ahora tuyo soy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Gracias, gracias, gracias por tu gran salvación;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gracias, gracias, gracias, porque ahora tuyo soy.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1"/>
          <p:cNvSpPr>
            <a:spLocks noChangeArrowheads="1"/>
          </p:cNvSpPr>
          <p:nvPr/>
        </p:nvSpPr>
        <p:spPr bwMode="auto">
          <a:xfrm>
            <a:off x="0" y="528638"/>
            <a:ext cx="9144000" cy="497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EL GRANO DE TRIGO	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endParaRPr lang="es-ES" sz="3200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El grano de trigo en la tierra cayó;</a:t>
            </a:r>
            <a:endParaRPr lang="es-CL" sz="32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el Señor dio su vida por ti y por mí.</a:t>
            </a:r>
            <a:endParaRPr lang="es-CL" sz="32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Mas, venció a la muerte, resucitó</a:t>
            </a:r>
            <a:endParaRPr lang="es-CL" sz="32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y en vida nueva nos levantó.</a:t>
            </a:r>
            <a:endParaRPr lang="es-CL" sz="32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Aleluya, aleluya a mi Cristo,</a:t>
            </a:r>
            <a:endParaRPr lang="es-CL" sz="32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aleluya, pues resucitó;</a:t>
            </a:r>
            <a:endParaRPr lang="es-CL" sz="32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ha vencido el poder de la muerte.</a:t>
            </a:r>
            <a:endParaRPr lang="es-CL" sz="32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¡Aleluya al Señor!</a:t>
            </a:r>
            <a:endParaRPr lang="es-ES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1"/>
          <p:cNvSpPr>
            <a:spLocks noChangeArrowheads="1"/>
          </p:cNvSpPr>
          <p:nvPr/>
        </p:nvSpPr>
        <p:spPr bwMode="auto">
          <a:xfrm>
            <a:off x="0" y="338138"/>
            <a:ext cx="9144000" cy="546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EL JUSTO FLORECERÁ COMO LA PALMERA</a:t>
            </a:r>
            <a:r>
              <a:rPr lang="es-ES" altLang="es-CL" sz="3200">
                <a:latin typeface="Calibri" pitchFamily="34" charset="0"/>
                <a:cs typeface="Times New Roman" pitchFamily="18" charset="0"/>
              </a:rPr>
              <a:t> </a:t>
            </a:r>
          </a:p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(Sal. 92:12-15)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El justo florecerá como la palmera;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crecerá como cedro en el Líbano.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Plantados en la casa del Señor,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en los atrios de nuestro Dios,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florecerán, florecerán.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Aún en la vejez fructificarán;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estarán vigorosos y verdes,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para anunciar la justicia... de nuestro Dios.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87450" y="620713"/>
            <a:ext cx="6697663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ÉL LEVANTA MI CABEZA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(Salmo 3:3-4)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Él levanta mi cabeza y es mi gloria...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él es escudo alrededor de mí,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él levanta mi cabeza y es mi gloria.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Clamé yo al Señor con mi voz...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y desde el monte santo me respondió.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463" y="333375"/>
            <a:ext cx="9144000" cy="4586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CL" sz="3600" b="1" dirty="0">
                <a:latin typeface="+mj-lt"/>
              </a:rPr>
              <a:t>    </a:t>
            </a:r>
            <a:r>
              <a:rPr lang="es-CL" sz="3200" b="1" dirty="0">
                <a:latin typeface="+mj-lt"/>
              </a:rPr>
              <a:t>EL NOMBRE DE JESÚS ES BENDITO 	</a:t>
            </a:r>
          </a:p>
          <a:p>
            <a:pPr algn="ctr">
              <a:defRPr/>
            </a:pPr>
            <a:endParaRPr lang="es-CL" sz="3200" dirty="0">
              <a:latin typeface="+mj-lt"/>
            </a:endParaRPr>
          </a:p>
          <a:p>
            <a:pPr algn="ctr">
              <a:defRPr/>
            </a:pPr>
            <a:r>
              <a:rPr lang="es-CL" sz="3200" dirty="0">
                <a:latin typeface="+mj-lt"/>
              </a:rPr>
              <a:t>El nombre de Jesús es bendito,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el nombre de Jesús es glorioso;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su nombre es poder,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su nombre es salvación, 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su nombre es autoridad.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Incomparable es, incomparable es, 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incomparable 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16013" y="284163"/>
            <a:ext cx="6840537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EL PAN QUE HOY PARTIMOS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El pan que hoy partimos,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comunión con tu cuerpo es, Señor.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Partimos el pan como hermanos en paz,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partimos el pan en perfecta unidad.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La copa bendecimos,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comunión con tu sangre es, Señor.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Bebemos de ti, como hermanos en paz,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bebemos de ti en perfecta unidad.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1"/>
            <a:ext cx="9144000" cy="6478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  <a:defRPr/>
            </a:pPr>
            <a:r>
              <a:rPr lang="es-ES" sz="3200" b="1" dirty="0">
                <a:latin typeface="+mn-lt"/>
              </a:rPr>
              <a:t>EL </a:t>
            </a:r>
            <a:r>
              <a:rPr lang="es-ES" sz="3200" b="1" dirty="0" smtClean="0">
                <a:latin typeface="+mn-lt"/>
              </a:rPr>
              <a:t>PODER DE LA CRUZ</a:t>
            </a:r>
            <a:endParaRPr lang="es-ES" sz="3200" b="1" dirty="0">
              <a:latin typeface="+mn-lt"/>
            </a:endParaRPr>
          </a:p>
          <a:p>
            <a:pPr algn="ctr">
              <a:defRPr/>
            </a:pPr>
            <a:r>
              <a:rPr lang="es-CL" sz="2600" dirty="0" smtClean="0">
                <a:latin typeface="+mn-lt"/>
              </a:rPr>
              <a:t>Cómo describir la hora cruel,</a:t>
            </a:r>
          </a:p>
          <a:p>
            <a:pPr algn="ctr">
              <a:defRPr/>
            </a:pPr>
            <a:r>
              <a:rPr lang="es-CL" sz="2600" dirty="0" smtClean="0">
                <a:latin typeface="+mn-lt"/>
              </a:rPr>
              <a:t>cuando, al Calvario, Cristo fue;</a:t>
            </a:r>
          </a:p>
          <a:p>
            <a:pPr algn="ctr">
              <a:defRPr/>
            </a:pPr>
            <a:r>
              <a:rPr lang="es-CL" sz="2600" dirty="0" smtClean="0">
                <a:latin typeface="+mn-lt"/>
              </a:rPr>
              <a:t>juicio injusto aquél, castigo sufrió,</a:t>
            </a:r>
          </a:p>
          <a:p>
            <a:pPr algn="ctr">
              <a:spcAft>
                <a:spcPts val="1800"/>
              </a:spcAft>
              <a:defRPr/>
            </a:pPr>
            <a:r>
              <a:rPr lang="es-CL" sz="2600" dirty="0" smtClean="0">
                <a:latin typeface="+mn-lt"/>
              </a:rPr>
              <a:t>clavado en la cruz fue él.</a:t>
            </a:r>
          </a:p>
          <a:p>
            <a:pPr algn="ctr">
              <a:defRPr/>
            </a:pPr>
            <a:r>
              <a:rPr lang="es-CL" sz="2600" i="1" dirty="0" smtClean="0">
                <a:latin typeface="+mn-lt"/>
              </a:rPr>
              <a:t>Es el poder de la cruz:</a:t>
            </a:r>
          </a:p>
          <a:p>
            <a:pPr algn="ctr">
              <a:defRPr/>
            </a:pPr>
            <a:r>
              <a:rPr lang="es-CL" sz="2600" i="1" dirty="0" smtClean="0">
                <a:latin typeface="+mn-lt"/>
              </a:rPr>
              <a:t>Cristo fue hecho pecado;</a:t>
            </a:r>
          </a:p>
          <a:p>
            <a:pPr algn="ctr">
              <a:defRPr/>
            </a:pPr>
            <a:r>
              <a:rPr lang="es-CL" sz="2600" i="1" dirty="0" smtClean="0">
                <a:latin typeface="+mn-lt"/>
              </a:rPr>
              <a:t>nuestro castigo él sufrió</a:t>
            </a:r>
          </a:p>
          <a:p>
            <a:pPr algn="ctr">
              <a:spcAft>
                <a:spcPts val="1800"/>
              </a:spcAft>
              <a:defRPr/>
            </a:pPr>
            <a:r>
              <a:rPr lang="es-CL" sz="2600" i="1" dirty="0" smtClean="0">
                <a:latin typeface="+mn-lt"/>
              </a:rPr>
              <a:t>y en la cruz nos perdonó.</a:t>
            </a:r>
          </a:p>
          <a:p>
            <a:pPr algn="ctr">
              <a:defRPr/>
            </a:pPr>
            <a:r>
              <a:rPr lang="es-CL" sz="2600" dirty="0" smtClean="0">
                <a:latin typeface="+mn-lt"/>
              </a:rPr>
              <a:t>Cómo expresar tormento sin igual,</a:t>
            </a:r>
          </a:p>
          <a:p>
            <a:pPr algn="ctr">
              <a:defRPr/>
            </a:pPr>
            <a:r>
              <a:rPr lang="es-CL" sz="2600" dirty="0" smtClean="0">
                <a:latin typeface="+mn-lt"/>
              </a:rPr>
              <a:t>llevando el peso de nuestra maldad;</a:t>
            </a:r>
          </a:p>
          <a:p>
            <a:pPr algn="ctr">
              <a:defRPr/>
            </a:pPr>
            <a:r>
              <a:rPr lang="es-CL" sz="2600" dirty="0" smtClean="0">
                <a:latin typeface="+mn-lt"/>
              </a:rPr>
              <a:t>toda rebelión, toda iniquidad,</a:t>
            </a:r>
          </a:p>
          <a:p>
            <a:pPr algn="ctr">
              <a:defRPr/>
            </a:pPr>
            <a:r>
              <a:rPr lang="es-CL" sz="2600" dirty="0" smtClean="0">
                <a:latin typeface="+mn-lt"/>
              </a:rPr>
              <a:t>coronaron de sangre su faz.</a:t>
            </a:r>
          </a:p>
          <a:p>
            <a:pPr algn="ctr">
              <a:defRPr/>
            </a:pPr>
            <a:r>
              <a:rPr lang="es-CL" sz="2600" dirty="0" smtClean="0">
                <a:latin typeface="+mn-lt"/>
              </a:rPr>
              <a:t>…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CuadroTexto"/>
          <p:cNvSpPr txBox="1">
            <a:spLocks noChangeArrowheads="1"/>
          </p:cNvSpPr>
          <p:nvPr/>
        </p:nvSpPr>
        <p:spPr bwMode="auto">
          <a:xfrm>
            <a:off x="250825" y="692150"/>
            <a:ext cx="864235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Arial" pitchFamily="34" charset="0"/>
              </a:rPr>
              <a:t>ALABAD, SIERVOS, AL SEÑOR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endParaRPr lang="es-ES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Alabad, siervos, al Señor,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alabad el nombre del Señor,</a:t>
            </a: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nuestro Dios, nuestro Dios, nuestro Dios.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endParaRPr lang="es-ES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Excelso sobre todas las naciones es el Señor,</a:t>
            </a: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sobre los cielos su gloria.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endParaRPr lang="es-ES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¿Quién como el Señor nuestro Dios, nuestro Dios?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Excelso sobre todas las naciones…</a:t>
            </a:r>
            <a:endParaRPr lang="es-CL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332655"/>
            <a:ext cx="9144000" cy="6201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L" sz="2200" dirty="0" smtClean="0">
                <a:latin typeface="+mn-lt"/>
              </a:rPr>
              <a:t>Cómo expresar tormento sin igual,</a:t>
            </a:r>
          </a:p>
          <a:p>
            <a:pPr algn="ctr">
              <a:defRPr/>
            </a:pPr>
            <a:r>
              <a:rPr lang="es-CL" sz="2200" dirty="0" smtClean="0">
                <a:latin typeface="+mn-lt"/>
              </a:rPr>
              <a:t>llevando el peso de nuestra maldad;</a:t>
            </a:r>
          </a:p>
          <a:p>
            <a:pPr algn="ctr">
              <a:defRPr/>
            </a:pPr>
            <a:r>
              <a:rPr lang="es-CL" sz="2200" dirty="0" smtClean="0">
                <a:latin typeface="+mn-lt"/>
              </a:rPr>
              <a:t>toda rebelión, toda iniquidad,</a:t>
            </a:r>
          </a:p>
          <a:p>
            <a:pPr algn="ctr">
              <a:spcAft>
                <a:spcPts val="1800"/>
              </a:spcAft>
              <a:defRPr/>
            </a:pPr>
            <a:r>
              <a:rPr lang="es-CL" sz="2200" dirty="0" smtClean="0">
                <a:latin typeface="+mn-lt"/>
              </a:rPr>
              <a:t>coronaron de sangre su faz.</a:t>
            </a:r>
          </a:p>
          <a:p>
            <a:pPr algn="ctr">
              <a:defRPr/>
            </a:pPr>
            <a:r>
              <a:rPr lang="es-CL" sz="2200" dirty="0" smtClean="0">
                <a:latin typeface="+mn-lt"/>
              </a:rPr>
              <a:t>La sombra cayó, la tierra tembló</a:t>
            </a:r>
          </a:p>
          <a:p>
            <a:pPr algn="ctr">
              <a:defRPr/>
            </a:pPr>
            <a:r>
              <a:rPr lang="es-CL" sz="2200" dirty="0" smtClean="0">
                <a:latin typeface="+mn-lt"/>
              </a:rPr>
              <a:t>cuando su rostro inclinó el Creador;</a:t>
            </a:r>
          </a:p>
          <a:p>
            <a:pPr algn="ctr">
              <a:defRPr/>
            </a:pPr>
            <a:r>
              <a:rPr lang="es-CL" sz="2200" dirty="0" smtClean="0">
                <a:latin typeface="+mn-lt"/>
              </a:rPr>
              <a:t>el velo se rasgó, el camino nuevo abrió,</a:t>
            </a:r>
          </a:p>
          <a:p>
            <a:pPr algn="ctr">
              <a:spcAft>
                <a:spcPts val="1800"/>
              </a:spcAft>
              <a:defRPr/>
            </a:pPr>
            <a:r>
              <a:rPr lang="es-CL" sz="2200" dirty="0" smtClean="0">
                <a:latin typeface="+mn-lt"/>
              </a:rPr>
              <a:t>su obra así consumó.</a:t>
            </a:r>
          </a:p>
          <a:p>
            <a:pPr algn="ctr">
              <a:defRPr/>
            </a:pPr>
            <a:r>
              <a:rPr lang="es-CL" sz="2200" dirty="0" smtClean="0">
                <a:latin typeface="+mn-lt"/>
              </a:rPr>
              <a:t>Salud él nos dio, por su herida de amor,</a:t>
            </a:r>
          </a:p>
          <a:p>
            <a:pPr algn="ctr">
              <a:defRPr/>
            </a:pPr>
            <a:r>
              <a:rPr lang="es-CL" sz="2200" dirty="0" smtClean="0">
                <a:latin typeface="+mn-lt"/>
              </a:rPr>
              <a:t>por sus sufrimientos nos libertó;</a:t>
            </a:r>
          </a:p>
          <a:p>
            <a:pPr algn="ctr">
              <a:defRPr/>
            </a:pPr>
            <a:r>
              <a:rPr lang="es-CL" sz="2200" dirty="0" smtClean="0">
                <a:latin typeface="+mn-lt"/>
              </a:rPr>
              <a:t>a la muerte venció, su vida nos dio,</a:t>
            </a:r>
          </a:p>
          <a:p>
            <a:pPr algn="ctr">
              <a:spcAft>
                <a:spcPts val="1800"/>
              </a:spcAft>
              <a:defRPr/>
            </a:pPr>
            <a:r>
              <a:rPr lang="es-CL" sz="2200" dirty="0" smtClean="0">
                <a:latin typeface="+mn-lt"/>
              </a:rPr>
              <a:t>triunfó para siempre el Señor.</a:t>
            </a:r>
          </a:p>
          <a:p>
            <a:pPr algn="ctr">
              <a:defRPr/>
            </a:pPr>
            <a:r>
              <a:rPr lang="es-CL" sz="2200" dirty="0" smtClean="0">
                <a:latin typeface="+mn-lt"/>
              </a:rPr>
              <a:t>(Estribillo final): </a:t>
            </a:r>
            <a:r>
              <a:rPr lang="es-CL" sz="2200" i="1" dirty="0" smtClean="0">
                <a:latin typeface="+mn-lt"/>
              </a:rPr>
              <a:t>Es el poder de la cruz:</a:t>
            </a:r>
          </a:p>
          <a:p>
            <a:pPr algn="ctr">
              <a:defRPr/>
            </a:pPr>
            <a:r>
              <a:rPr lang="es-CL" sz="2200" i="1" dirty="0" smtClean="0">
                <a:latin typeface="+mn-lt"/>
              </a:rPr>
              <a:t>el Hijo de Dios inmolado fue.</a:t>
            </a:r>
          </a:p>
          <a:p>
            <a:pPr algn="ctr">
              <a:defRPr/>
            </a:pPr>
            <a:r>
              <a:rPr lang="es-CL" sz="2200" i="1" dirty="0" smtClean="0">
                <a:latin typeface="+mn-lt"/>
              </a:rPr>
              <a:t>¡Qué precio de amor él pagó,</a:t>
            </a:r>
          </a:p>
          <a:p>
            <a:pPr algn="ctr">
              <a:defRPr/>
            </a:pPr>
            <a:r>
              <a:rPr lang="es-CL" sz="2200" i="1" dirty="0" smtClean="0">
                <a:latin typeface="+mn-lt"/>
              </a:rPr>
              <a:t>y en la cruz nos perdonó!</a:t>
            </a:r>
            <a:endParaRPr lang="es-CL" sz="2200" i="1" dirty="0">
              <a:latin typeface="+mn-lt"/>
            </a:endParaRPr>
          </a:p>
        </p:txBody>
      </p:sp>
    </p:spTree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1"/>
          <p:cNvSpPr>
            <a:spLocks noChangeArrowheads="1"/>
          </p:cNvSpPr>
          <p:nvPr/>
        </p:nvSpPr>
        <p:spPr bwMode="auto">
          <a:xfrm>
            <a:off x="0" y="296863"/>
            <a:ext cx="9144000" cy="551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EL PUEBLO QUE ANDABA EN TINIEBLAS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El pueblo que andaba en tinieblas vio gran luz;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los que moraban en sombras de muerte,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luz les resplandeció.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Multiplicaste la gente y aumentaste la alegría;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se alegrarán delante de ti,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como se alegran en la siega,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como se gozan cuando reparten despojos;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se alegrarán delante de ti</a:t>
            </a:r>
            <a:r>
              <a:rPr lang="es-ES" altLang="es-CL" sz="320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como se alegran en la siega.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16013" y="620713"/>
            <a:ext cx="6769100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EL QUE CREE EN EL HIJO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El que cree en el Hijo tiene vida eterna,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el que cree en el Hijo tiene vida eterna.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De tal manera Dios a este mundo amó,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que a su Hijo envió,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para que todo aquel que en Cristo cree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tenga vida eterna.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1"/>
          <p:cNvSpPr>
            <a:spLocks noChangeArrowheads="1"/>
          </p:cNvSpPr>
          <p:nvPr/>
        </p:nvSpPr>
        <p:spPr bwMode="auto">
          <a:xfrm>
            <a:off x="0" y="260350"/>
            <a:ext cx="9144000" cy="551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EL QUE ESTÁ SENTADO EN EL TRONO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2800">
                <a:latin typeface="Calibri" pitchFamily="34" charset="0"/>
                <a:cs typeface="Times New Roman" pitchFamily="18" charset="0"/>
              </a:rPr>
              <a:t>(Apocalipsis 5:13)</a:t>
            </a:r>
            <a:endParaRPr lang="es-CL" altLang="es-CL" sz="28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El que está sentado en el trono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es digno de toda adoración,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el Cordero que fue inmolado 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es digno de toda alabanza.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Al que está sentado en el trono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al Cordero sea la alabanza, 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la honra, la gloria y el poder,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 los siglos de los siglos, amén y amén y amén.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3" name="Rectangle 1"/>
          <p:cNvSpPr>
            <a:spLocks noChangeArrowheads="1"/>
          </p:cNvSpPr>
          <p:nvPr/>
        </p:nvSpPr>
        <p:spPr bwMode="auto">
          <a:xfrm>
            <a:off x="0" y="104329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80975" algn="ctr" eaLnBrk="0" hangingPunct="0">
              <a:defRPr/>
            </a:pPr>
            <a:r>
              <a:rPr lang="es-CL" sz="3200" b="1" dirty="0">
                <a:latin typeface="+mn-lt"/>
                <a:ea typeface="Calibri" pitchFamily="34" charset="0"/>
                <a:cs typeface="Arial" pitchFamily="34" charset="0"/>
              </a:rPr>
              <a:t>EL QUE HABITA AL ABRIGO DE DIOS</a:t>
            </a:r>
            <a:r>
              <a:rPr lang="es-CL" sz="3200" i="1" dirty="0">
                <a:latin typeface="+mn-lt"/>
                <a:ea typeface="Calibri" pitchFamily="34" charset="0"/>
                <a:cs typeface="Arial" pitchFamily="34" charset="0"/>
              </a:rPr>
              <a:t> </a:t>
            </a:r>
          </a:p>
          <a:p>
            <a:pPr indent="180975" algn="ctr" eaLnBrk="0" hangingPunct="0">
              <a:defRPr/>
            </a:pPr>
            <a:endParaRPr lang="es-CL" sz="3200" dirty="0">
              <a:latin typeface="+mn-lt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   El que habita al abrigo de Dios</a:t>
            </a:r>
            <a:endParaRPr lang="es-CL" sz="3200" dirty="0">
              <a:latin typeface="+mn-lt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morará bajo sombras de amor;</a:t>
            </a:r>
            <a:endParaRPr lang="es-CL" sz="3200" dirty="0">
              <a:latin typeface="+mn-lt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sobre él no vendrá ningún mal</a:t>
            </a:r>
            <a:endParaRPr lang="es-CL" sz="3200" dirty="0">
              <a:latin typeface="+mn-lt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y en sus alas feliz vivirá.</a:t>
            </a:r>
          </a:p>
          <a:p>
            <a:pPr indent="180975" algn="ctr" eaLnBrk="0" hangingPunct="0">
              <a:defRPr/>
            </a:pPr>
            <a:endParaRPr lang="es-CL" sz="3200" dirty="0">
              <a:latin typeface="+mn-lt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es-CL" sz="3200" i="1" dirty="0">
                <a:latin typeface="+mn-lt"/>
                <a:ea typeface="Calibri" pitchFamily="34" charset="0"/>
                <a:cs typeface="Arial" pitchFamily="34" charset="0"/>
              </a:rPr>
              <a:t>   Oh yo quiero habitar al abrigo de Dios,</a:t>
            </a:r>
            <a:endParaRPr lang="es-CL" sz="3200" dirty="0">
              <a:latin typeface="+mn-lt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es-CL" sz="3200" i="1" dirty="0">
                <a:latin typeface="+mn-lt"/>
                <a:ea typeface="Calibri" pitchFamily="34" charset="0"/>
                <a:cs typeface="Arial" pitchFamily="34" charset="0"/>
              </a:rPr>
              <a:t>solo allí encontraré paz y profundo amor;</a:t>
            </a:r>
            <a:endParaRPr lang="es-CL" sz="3200" dirty="0">
              <a:latin typeface="+mn-lt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es-CL" sz="3200" i="1" dirty="0">
                <a:latin typeface="+mn-lt"/>
                <a:ea typeface="Calibri" pitchFamily="34" charset="0"/>
                <a:cs typeface="Arial" pitchFamily="34" charset="0"/>
              </a:rPr>
              <a:t>mi delicia es con él comunión disfrutar</a:t>
            </a:r>
            <a:endParaRPr lang="es-CL" sz="3200" dirty="0">
              <a:latin typeface="+mn-lt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es-CL" sz="3200" i="1" dirty="0">
                <a:latin typeface="+mn-lt"/>
                <a:ea typeface="Calibri" pitchFamily="34" charset="0"/>
                <a:cs typeface="Arial" pitchFamily="34" charset="0"/>
              </a:rPr>
              <a:t>y por siempre su nombre alabar</a:t>
            </a:r>
            <a:r>
              <a:rPr lang="es-CL" sz="3200" i="1" dirty="0" smtClean="0">
                <a:latin typeface="+mn-lt"/>
                <a:ea typeface="Calibri" pitchFamily="34" charset="0"/>
                <a:cs typeface="Arial" pitchFamily="34" charset="0"/>
              </a:rPr>
              <a:t>.</a:t>
            </a:r>
          </a:p>
          <a:p>
            <a:pPr indent="180975" algn="ctr" eaLnBrk="0" hangingPunct="0">
              <a:defRPr/>
            </a:pPr>
            <a:r>
              <a:rPr lang="es-CL" sz="3200" i="1" dirty="0" smtClean="0">
                <a:latin typeface="+mn-lt"/>
                <a:cs typeface="Arial" pitchFamily="34" charset="0"/>
              </a:rPr>
              <a:t>…</a:t>
            </a:r>
            <a:endParaRPr lang="es-CL" sz="32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3" name="Rectangle 1"/>
          <p:cNvSpPr>
            <a:spLocks noChangeArrowheads="1"/>
          </p:cNvSpPr>
          <p:nvPr/>
        </p:nvSpPr>
        <p:spPr bwMode="auto">
          <a:xfrm>
            <a:off x="0" y="300038"/>
            <a:ext cx="91440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80975"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El que habita al abrigo de Dios,</a:t>
            </a:r>
            <a:endParaRPr lang="es-CL" sz="3200" dirty="0">
              <a:latin typeface="+mn-lt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ciertamente muy feliz será;</a:t>
            </a:r>
            <a:endParaRPr lang="es-CL" sz="3200" dirty="0">
              <a:latin typeface="+mn-lt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ángeles guardarán su salud</a:t>
            </a:r>
            <a:endParaRPr lang="es-CL" sz="3200" dirty="0">
              <a:latin typeface="+mn-lt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y sus pies nunca resbalarán.</a:t>
            </a:r>
          </a:p>
          <a:p>
            <a:pPr indent="180975" algn="ctr" eaLnBrk="0" hangingPunct="0">
              <a:defRPr/>
            </a:pPr>
            <a:r>
              <a:rPr lang="es-CL" sz="3200" i="1" dirty="0">
                <a:latin typeface="+mn-lt"/>
                <a:ea typeface="Calibri" pitchFamily="34" charset="0"/>
                <a:cs typeface="Arial" pitchFamily="34" charset="0"/>
              </a:rPr>
              <a:t>Oh yo quiero habitar al abrigo de Dios…</a:t>
            </a:r>
            <a:endParaRPr lang="es-CL" sz="3200" dirty="0">
              <a:latin typeface="+mn-lt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   </a:t>
            </a:r>
          </a:p>
          <a:p>
            <a:pPr indent="180975"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El que habita al abrigo de Dios</a:t>
            </a:r>
            <a:endParaRPr lang="es-CL" sz="3200" dirty="0">
              <a:latin typeface="+mn-lt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para siempre seguro estará;</a:t>
            </a:r>
            <a:endParaRPr lang="es-CL" sz="3200" dirty="0">
              <a:latin typeface="+mn-lt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caerán mil y diez mil por doquier,</a:t>
            </a:r>
            <a:endParaRPr lang="es-CL" sz="3200" dirty="0">
              <a:latin typeface="+mn-lt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mas a él no vendrá mortandad.</a:t>
            </a:r>
          </a:p>
          <a:p>
            <a:pPr indent="180975" algn="ctr" eaLnBrk="0" hangingPunct="0">
              <a:defRPr/>
            </a:pPr>
            <a:r>
              <a:rPr lang="es-CL" sz="3200" i="1" dirty="0">
                <a:latin typeface="+mn-lt"/>
                <a:ea typeface="Calibri" pitchFamily="34" charset="0"/>
                <a:cs typeface="Arial" pitchFamily="34" charset="0"/>
              </a:rPr>
              <a:t>Oh yo quiero habitar al abrigo de Dios…</a:t>
            </a:r>
            <a:endParaRPr lang="es-CL" sz="32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750" y="549275"/>
            <a:ext cx="8208963" cy="4954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EL QUE HA DE VENIR, VENDRÁ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2800" dirty="0">
                <a:latin typeface="+mn-lt"/>
              </a:rPr>
              <a:t>(Hebreos 10:37)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El que ha de venir vendrá y no tardará;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el que ha de venir vendrá y no tardará...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La iglesia te espera, Señor;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tu pueblo te anhela, Señor.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coronado de gloria vendrás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en tu reino de amor y de paz.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El que ha de venir vendrá y no tardará.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71550" y="476250"/>
            <a:ext cx="7345363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EL SEÑOR</a:t>
            </a:r>
            <a:r>
              <a:rPr lang="es-CL" sz="3200" dirty="0">
                <a:latin typeface="+mn-lt"/>
              </a:rPr>
              <a:t> </a:t>
            </a:r>
            <a:r>
              <a:rPr lang="es-ES" sz="3200" b="1" dirty="0">
                <a:latin typeface="+mn-lt"/>
              </a:rPr>
              <a:t>ES MI FORTALEZA Y MI CÁNTICO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(Éxodo 15:2)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El Señor es mi fortaleza y mi cántico,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y ha sido mi salvación.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Este es mi Dios, este es mi Dios,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este es mi Dios y le alabaré.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260648"/>
            <a:ext cx="9144000" cy="6586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EL SEÑOR ES MI PASTOR</a:t>
            </a:r>
            <a:endParaRPr lang="es-CL" sz="3200" dirty="0">
              <a:latin typeface="+mn-lt"/>
            </a:endParaRPr>
          </a:p>
          <a:p>
            <a:pPr algn="ctr">
              <a:spcAft>
                <a:spcPts val="1200"/>
              </a:spcAft>
              <a:defRPr/>
            </a:pPr>
            <a:r>
              <a:rPr lang="es-ES" sz="2800" dirty="0">
                <a:latin typeface="+mn-lt"/>
              </a:rPr>
              <a:t>(Salmo 23)</a:t>
            </a:r>
          </a:p>
          <a:p>
            <a:pPr algn="ctr">
              <a:defRPr/>
            </a:pPr>
            <a:r>
              <a:rPr lang="es-ES" sz="3200" dirty="0" smtClean="0">
                <a:latin typeface="+mn-lt"/>
              </a:rPr>
              <a:t>El </a:t>
            </a:r>
            <a:r>
              <a:rPr lang="es-ES" sz="3200" dirty="0">
                <a:latin typeface="+mn-lt"/>
              </a:rPr>
              <a:t>Señor es mi pastor, nada me faltará.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En lugares de delicados pastos me hará descansar;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junto a aguas de reposo me pastoreará.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Confortará mi alma,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me guiará por sendas de justicia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por amor de su nombre.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Aunque ande en valle de sombra de muerte,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no temeré mal alguno,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porque tú estarás conmigo;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tu vara y tu cayado me infundirán aliento</a:t>
            </a:r>
            <a:r>
              <a:rPr lang="es-ES" sz="3200" dirty="0" smtClean="0">
                <a:latin typeface="+mn-lt"/>
              </a:rPr>
              <a:t>.</a:t>
            </a:r>
          </a:p>
          <a:p>
            <a:pPr algn="ctr">
              <a:defRPr/>
            </a:pPr>
            <a:r>
              <a:rPr lang="es-ES" sz="3200" dirty="0" smtClean="0">
                <a:latin typeface="+mn-lt"/>
              </a:rPr>
              <a:t>…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00113" y="476250"/>
            <a:ext cx="6985000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dirty="0">
                <a:latin typeface="+mn-lt"/>
              </a:rPr>
              <a:t>Aderezas mesa delante de mí,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en presencia de mis angustiadores;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unges mi cabeza con aceite,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mi copa está rebosando.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endParaRPr lang="es-ES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Ciertamente el bien y la misericordia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me seguirán todos los días de mi vida,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y en la casa del Señor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moraré por largos días.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CuadroTexto"/>
          <p:cNvSpPr txBox="1">
            <a:spLocks noChangeArrowheads="1"/>
          </p:cNvSpPr>
          <p:nvPr/>
        </p:nvSpPr>
        <p:spPr bwMode="auto">
          <a:xfrm>
            <a:off x="250825" y="438150"/>
            <a:ext cx="864235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altLang="es-CL" sz="3200" b="1" dirty="0">
                <a:latin typeface="+mn-lt"/>
              </a:rPr>
              <a:t>ALABARÉ TU NOMBRE POR SIEMPRE</a:t>
            </a:r>
          </a:p>
          <a:p>
            <a:pPr algn="ctr">
              <a:defRPr/>
            </a:pPr>
            <a:endParaRPr lang="es-CL" altLang="es-CL" sz="3200" dirty="0">
              <a:latin typeface="+mn-lt"/>
            </a:endParaRPr>
          </a:p>
          <a:p>
            <a:pPr algn="ctr">
              <a:defRPr/>
            </a:pPr>
            <a:r>
              <a:rPr lang="es-ES" altLang="es-CL" sz="3200" dirty="0">
                <a:latin typeface="+mn-lt"/>
              </a:rPr>
              <a:t>Alabaré tu nombre por siempre, por siempre;</a:t>
            </a:r>
          </a:p>
          <a:p>
            <a:pPr algn="ctr">
              <a:defRPr/>
            </a:pPr>
            <a:r>
              <a:rPr lang="es-ES" altLang="es-CL" sz="3200" dirty="0">
                <a:latin typeface="+mn-lt"/>
              </a:rPr>
              <a:t>alabaré tu nombre por siempre, por siempre.</a:t>
            </a:r>
            <a:endParaRPr lang="es-CL" altLang="es-CL" sz="3200" dirty="0">
              <a:latin typeface="+mn-lt"/>
            </a:endParaRPr>
          </a:p>
          <a:p>
            <a:pPr algn="ctr">
              <a:defRPr/>
            </a:pPr>
            <a:endParaRPr lang="es-ES" altLang="es-CL" sz="3200" dirty="0">
              <a:latin typeface="+mn-lt"/>
            </a:endParaRPr>
          </a:p>
          <a:p>
            <a:pPr algn="ctr">
              <a:defRPr/>
            </a:pPr>
            <a:r>
              <a:rPr lang="es-ES" altLang="es-CL" sz="3200" dirty="0">
                <a:latin typeface="+mn-lt"/>
              </a:rPr>
              <a:t>Gloria y magnificencia sean a tu nombre;</a:t>
            </a:r>
          </a:p>
          <a:p>
            <a:pPr algn="ctr">
              <a:defRPr/>
            </a:pPr>
            <a:r>
              <a:rPr lang="es-ES" altLang="es-CL" sz="3200" dirty="0">
                <a:latin typeface="+mn-lt"/>
              </a:rPr>
              <a:t>gloria y magnificencia sean a tu nombre.</a:t>
            </a:r>
            <a:endParaRPr lang="es-CL" altLang="es-CL" sz="3200" dirty="0">
              <a:latin typeface="+mn-lt"/>
            </a:endParaRPr>
          </a:p>
          <a:p>
            <a:pPr algn="ctr">
              <a:defRPr/>
            </a:pPr>
            <a:endParaRPr lang="es-ES" altLang="es-CL" sz="3200" dirty="0">
              <a:latin typeface="+mn-lt"/>
            </a:endParaRPr>
          </a:p>
          <a:p>
            <a:pPr algn="ctr">
              <a:defRPr/>
            </a:pPr>
            <a:r>
              <a:rPr lang="es-ES" altLang="es-CL" sz="3200" dirty="0">
                <a:latin typeface="+mn-lt"/>
              </a:rPr>
              <a:t>Aleluya, aleluya,</a:t>
            </a:r>
          </a:p>
          <a:p>
            <a:pPr algn="ctr">
              <a:defRPr/>
            </a:pPr>
            <a:r>
              <a:rPr lang="es-ES" altLang="es-CL" sz="3200" dirty="0">
                <a:latin typeface="+mn-lt"/>
              </a:rPr>
              <a:t>digno es nuestro Dios.</a:t>
            </a:r>
            <a:endParaRPr lang="es-CL" altLang="es-CL" sz="3200" dirty="0">
              <a:latin typeface="+mn-lt"/>
            </a:endParaRPr>
          </a:p>
          <a:p>
            <a:pPr>
              <a:defRPr/>
            </a:pPr>
            <a:r>
              <a:rPr lang="es-ES" altLang="es-CL" sz="3200" b="1" dirty="0">
                <a:latin typeface="+mn-lt"/>
              </a:rPr>
              <a:t> </a:t>
            </a:r>
            <a:endParaRPr lang="es-CL" alt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65100"/>
            <a:ext cx="9144000" cy="6648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n-lt"/>
              </a:rPr>
              <a:t>EL SEÑOR ES MI PASTOR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El Señor es mi pastor, nada me faltará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en lugares de delicados pastos me hará descansar.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Junto a aguas de reposo me pastoreará;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confortará mi alma.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Él me guiará por sendas de justicia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por amor de su nombre.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El Señor es mi pastor...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Y aunque en valle de sombra de muerte,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no temeré mal alguno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tu vara y tu cayado me infundirán aliento.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Ciertamente el bien y la misericordia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me seguirán hasta el fin.</a:t>
            </a:r>
          </a:p>
        </p:txBody>
      </p:sp>
    </p:spTree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42988" y="404813"/>
            <a:ext cx="6913562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EL SEÑOR ME LIBERTÓ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El Señor me libertó, aleluya;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del pecado libres somos, aleluya.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Y ahora somos felices, aleluya,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porque reina Cristo en mí, aleluya.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Gracias, gracias, mi Señor,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por tu gran amor por mí;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del pecado libres somos, aleluya.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8313" y="908050"/>
            <a:ext cx="8207375" cy="3355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n-lt"/>
              </a:rPr>
              <a:t>EL SEÑOR ME LIBERTÓ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El Señor me libertó de toda esclavitud;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en su gracia y en su amor,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3200" dirty="0">
                <a:latin typeface="+mn-lt"/>
              </a:rPr>
              <a:t>vida eterna me dio.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Hoy vivo para él, confío solo en él,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porque él me libertó. </a:t>
            </a:r>
          </a:p>
        </p:txBody>
      </p:sp>
    </p:spTree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"/>
          <p:cNvSpPr>
            <a:spLocks noChangeArrowheads="1"/>
          </p:cNvSpPr>
          <p:nvPr/>
        </p:nvSpPr>
        <p:spPr bwMode="auto">
          <a:xfrm>
            <a:off x="0" y="177800"/>
            <a:ext cx="91440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s-CL" sz="3200" b="1" dirty="0">
                <a:latin typeface="+mn-lt"/>
                <a:cs typeface="Times New Roman" pitchFamily="18" charset="0"/>
              </a:rPr>
              <a:t>EL SEÑOR REINA</a:t>
            </a:r>
          </a:p>
          <a:p>
            <a:pPr algn="ctr" eaLnBrk="0" hangingPunct="0">
              <a:defRPr/>
            </a:pP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CL" sz="3200" dirty="0">
                <a:latin typeface="+mn-lt"/>
                <a:cs typeface="Times New Roman" pitchFamily="18" charset="0"/>
              </a:rPr>
              <a:t>El Señor reina,</a:t>
            </a:r>
          </a:p>
          <a:p>
            <a:pPr algn="ctr" eaLnBrk="0" hangingPunct="0">
              <a:defRPr/>
            </a:pPr>
            <a:r>
              <a:rPr lang="es-CL" sz="3200" dirty="0">
                <a:latin typeface="+mn-lt"/>
                <a:cs typeface="Times New Roman" pitchFamily="18" charset="0"/>
              </a:rPr>
              <a:t>se vistió de magnificencia;</a:t>
            </a:r>
          </a:p>
          <a:p>
            <a:pPr algn="ctr" eaLnBrk="0" hangingPunct="0">
              <a:defRPr/>
            </a:pPr>
            <a:r>
              <a:rPr lang="es-CL" sz="3200" dirty="0">
                <a:latin typeface="+mn-lt"/>
                <a:cs typeface="Times New Roman" pitchFamily="18" charset="0"/>
              </a:rPr>
              <a:t>el Señor, se vistió, se ciñó de poder.</a:t>
            </a:r>
          </a:p>
          <a:p>
            <a:pPr algn="ctr" eaLnBrk="0" hangingPunct="0">
              <a:defRPr/>
            </a:pPr>
            <a:endParaRPr lang="es-CL" sz="3200" dirty="0">
              <a:latin typeface="+mn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CL" sz="3200" dirty="0">
                <a:latin typeface="+mn-lt"/>
                <a:cs typeface="Times New Roman" pitchFamily="18" charset="0"/>
              </a:rPr>
              <a:t>Afirmó también el mundo,</a:t>
            </a:r>
          </a:p>
          <a:p>
            <a:pPr algn="ctr" eaLnBrk="0" hangingPunct="0">
              <a:defRPr/>
            </a:pPr>
            <a:r>
              <a:rPr lang="es-CL" sz="3200" dirty="0">
                <a:latin typeface="+mn-lt"/>
                <a:cs typeface="Times New Roman" pitchFamily="18" charset="0"/>
              </a:rPr>
              <a:t>y no se moverá;</a:t>
            </a:r>
          </a:p>
          <a:p>
            <a:pPr algn="ctr" eaLnBrk="0" hangingPunct="0">
              <a:defRPr/>
            </a:pPr>
            <a:r>
              <a:rPr lang="es-CL" sz="3200" dirty="0">
                <a:latin typeface="+mn-lt"/>
                <a:cs typeface="Times New Roman" pitchFamily="18" charset="0"/>
              </a:rPr>
              <a:t> firme es tu trono desde entonces, </a:t>
            </a:r>
          </a:p>
          <a:p>
            <a:pPr algn="ctr" eaLnBrk="0" hangingPunct="0">
              <a:defRPr/>
            </a:pPr>
            <a:r>
              <a:rPr lang="es-CL" sz="3200" dirty="0">
                <a:latin typeface="+mn-lt"/>
                <a:cs typeface="Times New Roman" pitchFamily="18" charset="0"/>
              </a:rPr>
              <a:t>tú eres eternamente Señor.</a:t>
            </a:r>
            <a:endParaRPr lang="es-ES" sz="32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1"/>
          <p:cNvSpPr>
            <a:spLocks noChangeArrowheads="1"/>
          </p:cNvSpPr>
          <p:nvPr/>
        </p:nvSpPr>
        <p:spPr bwMode="auto">
          <a:xfrm>
            <a:off x="0" y="327025"/>
            <a:ext cx="9144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EL SEÑOR RESUCITÓ ¡ALELUYA!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El  Señor resucitó, ¡Aleluya!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En gloria y majestad se levantó.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Con Cristo yo también he resucitado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de la muerte a la vida,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de tinieblas a la luz.</a:t>
            </a:r>
            <a:r>
              <a:rPr lang="es-CL" altLang="es-CL" sz="320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68313" y="692150"/>
            <a:ext cx="8135937" cy="4340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n-lt"/>
              </a:rPr>
              <a:t>EN ADORACIÓN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En adoración hoy me rindo ante ti,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porque tú eres mi Dios, 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3200" dirty="0">
                <a:latin typeface="+mn-lt"/>
              </a:rPr>
              <a:t>y a ti sea hoy la alabanza</a:t>
            </a:r>
            <a:br>
              <a:rPr lang="es-CL" sz="3200" dirty="0">
                <a:latin typeface="+mn-lt"/>
              </a:rPr>
            </a:br>
            <a:r>
              <a:rPr lang="es-CL" sz="3200" dirty="0">
                <a:latin typeface="+mn-lt"/>
              </a:rPr>
              <a:t>y la exaltación.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Y a ti, Señor, sea la gloria,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y a ti, Señor, sea la honra,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porque digno eres tú.</a:t>
            </a:r>
          </a:p>
        </p:txBody>
      </p:sp>
    </p:spTree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55650" y="549275"/>
            <a:ext cx="7345363" cy="4308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EN ADORACIÓN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En adoración,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nos postramos delante de ti en adoración.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Porque tú eres digno de toda alabanza,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porque tú eres digno de exaltación.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Porque tú eres digno de toda la gloria,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de toda la honra, de todo loor.</a:t>
            </a:r>
            <a:endParaRPr lang="es-CL" sz="3200" dirty="0">
              <a:latin typeface="+mn-lt"/>
            </a:endParaRPr>
          </a:p>
          <a:p>
            <a:pPr>
              <a:defRPr/>
            </a:pPr>
            <a:endParaRPr lang="es-CL" dirty="0"/>
          </a:p>
        </p:txBody>
      </p:sp>
    </p:spTree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428625"/>
            <a:ext cx="9144000" cy="50165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CL" sz="3200" b="1" dirty="0">
                <a:latin typeface="+mj-lt"/>
              </a:rPr>
              <a:t>EN ADORACIÓN</a:t>
            </a:r>
          </a:p>
          <a:p>
            <a:pPr algn="ctr">
              <a:defRPr/>
            </a:pPr>
            <a:endParaRPr lang="es-CL" sz="3200" dirty="0">
              <a:latin typeface="+mj-lt"/>
            </a:endParaRPr>
          </a:p>
          <a:p>
            <a:pPr algn="ctr">
              <a:defRPr/>
            </a:pPr>
            <a:r>
              <a:rPr lang="es-CL" sz="3200" dirty="0">
                <a:latin typeface="+mj-lt"/>
              </a:rPr>
              <a:t>En adoración yo me rindo a ti, 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tú eres como un río, río de agua viva; 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estás fluyendo en mí, es un manantial,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fuente inagotable, das vida al corazón. 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Como el rey David quiero adorar,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y mi alma canta a ti, Señor en adoración;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digno de loor, santa majestad,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mi placer es declarar: Te amo, oh Señor.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4925" y="115888"/>
            <a:ext cx="9001125" cy="64944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EN EL CIELO Y EN LA TIERRA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En el cielo y en la tierra, Jesucristo es el Señor,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y aun debajo de la tierra, Jesucristo es el Señor;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y en todo el universo Jesucristo es el Señor,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y en todo el universo Jesucristo es el Señor.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Y a los pueblos anunciad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que el que ha de venir vendrá.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Sobre todo principado, Jesucristo es el Señor;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sobre toda autoridad, Jesucristo es el Señor;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sobre todo nombre que se nombra,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Jesucristo es el Señor...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Que lo digan los redimidos...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4925" y="274578"/>
            <a:ext cx="9001125" cy="517064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EN EL </a:t>
            </a:r>
            <a:r>
              <a:rPr lang="es-ES" sz="3200" b="1" dirty="0" smtClean="0">
                <a:latin typeface="+mn-lt"/>
              </a:rPr>
              <a:t>MONTE CALVARIO</a:t>
            </a:r>
            <a:endParaRPr lang="es-ES" sz="3200" b="1" dirty="0">
              <a:latin typeface="+mn-lt"/>
            </a:endParaRP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CL" sz="3200" dirty="0" smtClean="0">
                <a:latin typeface="+mn-lt"/>
              </a:rPr>
              <a:t>En el monte Calvario se vio una cruz,</a:t>
            </a:r>
          </a:p>
          <a:p>
            <a:pPr algn="ctr">
              <a:defRPr/>
            </a:pPr>
            <a:r>
              <a:rPr lang="es-CL" sz="3200" dirty="0" smtClean="0">
                <a:latin typeface="+mn-lt"/>
              </a:rPr>
              <a:t>emblema de afrenta y dolor;</a:t>
            </a:r>
          </a:p>
          <a:p>
            <a:pPr algn="ctr">
              <a:defRPr/>
            </a:pPr>
            <a:r>
              <a:rPr lang="es-CL" sz="3200" dirty="0" smtClean="0">
                <a:latin typeface="+mn-lt"/>
              </a:rPr>
              <a:t>y yo quiero esa cruz do murió mi Jesús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3200" dirty="0" smtClean="0">
                <a:latin typeface="+mn-lt"/>
              </a:rPr>
              <a:t>por salvar al más vil pecador.</a:t>
            </a:r>
          </a:p>
          <a:p>
            <a:pPr algn="ctr">
              <a:defRPr/>
            </a:pPr>
            <a:r>
              <a:rPr lang="es-CL" sz="3200" i="1" dirty="0" smtClean="0">
                <a:latin typeface="+mn-lt"/>
              </a:rPr>
              <a:t>Oh, yo siempre amaré esa cruz,</a:t>
            </a:r>
          </a:p>
          <a:p>
            <a:pPr algn="ctr">
              <a:defRPr/>
            </a:pPr>
            <a:r>
              <a:rPr lang="es-CL" sz="3200" i="1" dirty="0" smtClean="0">
                <a:latin typeface="+mn-lt"/>
              </a:rPr>
              <a:t>en sus triunfos mi gloria será;</a:t>
            </a:r>
          </a:p>
          <a:p>
            <a:pPr algn="ctr">
              <a:defRPr/>
            </a:pPr>
            <a:r>
              <a:rPr lang="es-CL" sz="3200" i="1" dirty="0" smtClean="0">
                <a:latin typeface="+mn-lt"/>
              </a:rPr>
              <a:t>y algún día, en vez de una cruz,</a:t>
            </a:r>
          </a:p>
          <a:p>
            <a:pPr algn="ctr">
              <a:defRPr/>
            </a:pPr>
            <a:r>
              <a:rPr lang="es-CL" sz="3200" i="1" dirty="0" smtClean="0">
                <a:latin typeface="+mn-lt"/>
              </a:rPr>
              <a:t>mi corona Jesús me dará.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CuadroTexto"/>
          <p:cNvSpPr txBox="1">
            <a:spLocks noChangeArrowheads="1"/>
          </p:cNvSpPr>
          <p:nvPr/>
        </p:nvSpPr>
        <p:spPr bwMode="auto">
          <a:xfrm>
            <a:off x="250825" y="765175"/>
            <a:ext cx="8424863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Arial" pitchFamily="34" charset="0"/>
              </a:rPr>
              <a:t>ALABEMOS AL SEÑOR EN UNIDAD</a:t>
            </a:r>
            <a:endParaRPr lang="es-CL" sz="3200" b="1" dirty="0">
              <a:latin typeface="+mj-lt"/>
              <a:cs typeface="Arial" pitchFamily="34" charset="0"/>
            </a:endParaRPr>
          </a:p>
          <a:p>
            <a:pPr algn="ctr">
              <a:defRPr/>
            </a:pPr>
            <a:endParaRPr lang="es-ES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Alabemos al Señor en unidad,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todo pueblo y nación alabadle;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sus mercedes perdurarán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y por siempre su fidelidad.</a:t>
            </a:r>
          </a:p>
          <a:p>
            <a:pPr algn="ctr">
              <a:defRPr/>
            </a:pPr>
            <a:r>
              <a:rPr lang="es-ES" sz="3200" dirty="0" err="1">
                <a:latin typeface="+mj-lt"/>
                <a:cs typeface="Arial" pitchFamily="34" charset="0"/>
              </a:rPr>
              <a:t>Alelu</a:t>
            </a:r>
            <a:r>
              <a:rPr lang="es-ES" sz="3200" dirty="0">
                <a:latin typeface="+mj-lt"/>
                <a:cs typeface="Arial" pitchFamily="34" charset="0"/>
              </a:rPr>
              <a:t>, aleluya, </a:t>
            </a:r>
            <a:r>
              <a:rPr lang="es-ES" sz="3200" dirty="0" err="1">
                <a:latin typeface="+mj-lt"/>
                <a:cs typeface="Arial" pitchFamily="34" charset="0"/>
              </a:rPr>
              <a:t>alelu</a:t>
            </a:r>
            <a:r>
              <a:rPr lang="es-ES" sz="3200" dirty="0">
                <a:latin typeface="+mj-lt"/>
                <a:cs typeface="Arial" pitchFamily="34" charset="0"/>
              </a:rPr>
              <a:t>, aleluya…</a:t>
            </a:r>
            <a:endParaRPr lang="es-CL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260648"/>
            <a:ext cx="864096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L" sz="3200" dirty="0" smtClean="0">
                <a:latin typeface="+mn-lt"/>
              </a:rPr>
              <a:t>Aunque el mundo desprecie la cruz de Jesús,</a:t>
            </a:r>
          </a:p>
          <a:p>
            <a:pPr algn="ctr">
              <a:defRPr/>
            </a:pPr>
            <a:r>
              <a:rPr lang="es-CL" sz="3200" dirty="0" smtClean="0">
                <a:latin typeface="+mn-lt"/>
              </a:rPr>
              <a:t>para mí tiene suma atracción;</a:t>
            </a:r>
          </a:p>
          <a:p>
            <a:pPr algn="ctr">
              <a:defRPr/>
            </a:pPr>
            <a:r>
              <a:rPr lang="es-CL" sz="3200" dirty="0" smtClean="0">
                <a:latin typeface="+mn-lt"/>
              </a:rPr>
              <a:t>porque en ella llevó el Cordero de Dios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3200" dirty="0" smtClean="0">
                <a:latin typeface="+mn-lt"/>
              </a:rPr>
              <a:t>mi pecado y mi condenación.</a:t>
            </a:r>
          </a:p>
          <a:p>
            <a:pPr algn="ctr">
              <a:defRPr/>
            </a:pPr>
            <a:r>
              <a:rPr lang="es-CL" sz="3200" dirty="0" smtClean="0">
                <a:latin typeface="+mn-lt"/>
              </a:rPr>
              <a:t>En la cruz do su sangre Jesús derramó,</a:t>
            </a:r>
          </a:p>
          <a:p>
            <a:pPr algn="ctr">
              <a:defRPr/>
            </a:pPr>
            <a:r>
              <a:rPr lang="es-CL" sz="3200" dirty="0" smtClean="0">
                <a:latin typeface="+mn-lt"/>
              </a:rPr>
              <a:t>hermosura contemplo en visión,</a:t>
            </a:r>
          </a:p>
          <a:p>
            <a:pPr algn="ctr">
              <a:defRPr/>
            </a:pPr>
            <a:r>
              <a:rPr lang="es-CL" sz="3200" dirty="0" smtClean="0">
                <a:latin typeface="+mn-lt"/>
              </a:rPr>
              <a:t>pues en ella el Cordero inmolado murió,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3200" dirty="0" smtClean="0">
                <a:latin typeface="+mn-lt"/>
              </a:rPr>
              <a:t>para darme pureza y perdón.</a:t>
            </a:r>
          </a:p>
          <a:p>
            <a:pPr algn="ctr">
              <a:defRPr/>
            </a:pPr>
            <a:r>
              <a:rPr lang="es-CL" sz="3200" dirty="0" smtClean="0">
                <a:latin typeface="+mn-lt"/>
              </a:rPr>
              <a:t>Yo seré siempre fiel a la cruz de Jesús,</a:t>
            </a:r>
          </a:p>
          <a:p>
            <a:pPr algn="ctr">
              <a:defRPr/>
            </a:pPr>
            <a:r>
              <a:rPr lang="es-CL" sz="3200" dirty="0" smtClean="0">
                <a:latin typeface="+mn-lt"/>
              </a:rPr>
              <a:t>sus desprecios con él sufriré;</a:t>
            </a:r>
          </a:p>
          <a:p>
            <a:pPr algn="ctr">
              <a:defRPr/>
            </a:pPr>
            <a:r>
              <a:rPr lang="es-CL" sz="3200" dirty="0" smtClean="0">
                <a:latin typeface="+mn-lt"/>
              </a:rPr>
              <a:t>y algún día, feliz, con los santos en luz,</a:t>
            </a:r>
          </a:p>
          <a:p>
            <a:pPr algn="ctr">
              <a:defRPr/>
            </a:pPr>
            <a:r>
              <a:rPr lang="es-CL" sz="3200" dirty="0" smtClean="0">
                <a:latin typeface="+mn-lt"/>
              </a:rPr>
              <a:t>para siempre su gloria tendré.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1"/>
          <p:cNvSpPr>
            <a:spLocks noChangeArrowheads="1"/>
          </p:cNvSpPr>
          <p:nvPr/>
        </p:nvSpPr>
        <p:spPr bwMode="auto">
          <a:xfrm>
            <a:off x="0" y="276225"/>
            <a:ext cx="9144000" cy="501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EN EL PRINCIPIO ERA EL VERBO</a:t>
            </a:r>
            <a:r>
              <a:rPr lang="es-ES" altLang="es-CL" sz="3200">
                <a:latin typeface="Calibri" pitchFamily="34" charset="0"/>
                <a:cs typeface="Times New Roman" pitchFamily="18" charset="0"/>
              </a:rPr>
              <a:t> </a:t>
            </a: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En el principio era el Verbo, 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el Verbo era con Dios...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el Verbo era Dios, y el Verbo era Dios.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ese Verbo fue hecho carne 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entre nosotros habitó,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lleno de gracia y de verdad...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de su plenitud tomamos todos 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gracia sobre gracia.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750" y="476250"/>
            <a:ext cx="7561263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ENGRANDÉCETE, OH SEÑOR,</a:t>
            </a:r>
            <a:r>
              <a:rPr lang="es-CL" sz="3200" dirty="0">
                <a:latin typeface="+mn-lt"/>
              </a:rPr>
              <a:t> </a:t>
            </a:r>
            <a:r>
              <a:rPr lang="es-ES" sz="3200" b="1" dirty="0">
                <a:latin typeface="+mn-lt"/>
              </a:rPr>
              <a:t>EN TU PODER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Engrandécete, oh Señor, en tu poder,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tú que habitas entre las alabanzas de Israel.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Engrandécete, oh Señor, en tu poder,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y diga todo el pueblo: Amén, amén.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El celo de tu casa nos consume, Señor,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santifica tu nombre;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alza tu mano y haz justicia, Señor,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santifica tu nombre.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1"/>
          <p:cNvSpPr>
            <a:spLocks noChangeArrowheads="1"/>
          </p:cNvSpPr>
          <p:nvPr/>
        </p:nvSpPr>
        <p:spPr bwMode="auto">
          <a:xfrm>
            <a:off x="0" y="512763"/>
            <a:ext cx="91440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EN GRAN MANERA ME GOZARÉ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En gran manera me gozaré en el Señor,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mi alma se alegrará en mi Dios;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en su presencia danzaré y alabanzas ofreceré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en el altar de mi Señor.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Porque con vestiduras de salvación él me vistió 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de manto de justicia me rodeó; 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como a novio el me atavió, 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como a novia adornada con sus joyas.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55650" y="620713"/>
            <a:ext cx="7561263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EN JESÚS SOY MÁS QUE VENCEDOR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En Jesús soy más que vencedor,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mi vida está escondida con Cristo en Dios;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él nos hizo limpios por la sangre de su amor,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solo en Jesús yo puedo descansar.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En Cristo el Señor, en Cristo el Señor,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puedo al reposo entrar.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Solo quiero adorarle, solo quiero exaltarle,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solo quiero adorarle.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115888"/>
            <a:ext cx="9144000" cy="64944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EN MEDIO DE ISRAEL ESTOY YO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En medio de Israel estoy yo,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Jehová tu Dios, y no hay otro.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Canta, alégrate, que por ti haré grandes cosas...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Comerás hasta saciarte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con el pan que yo te he enviado,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beberás aguas eternas de la fuente de mi casa.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Destruiré a tus enemigos,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no serás avergonzado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y alabarás mi nombre por siempre glorificado.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Porque yo Jehová soy tu Dios, y no hay otro...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1"/>
          <p:cNvSpPr>
            <a:spLocks noChangeArrowheads="1"/>
          </p:cNvSpPr>
          <p:nvPr/>
        </p:nvSpPr>
        <p:spPr bwMode="auto">
          <a:xfrm>
            <a:off x="0" y="431800"/>
            <a:ext cx="9144000" cy="551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EN MEMORIA DE MÍ </a:t>
            </a: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En memoria de mí, pan comed...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Esto es mi cuerpo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que por vosotros es entregado...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[:En memoria de mí:]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En memoria de mí, bebed.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Esto es mi sangre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que por vosotros es derramada.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[:En memoria de mí:]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1"/>
          <p:cNvSpPr>
            <a:spLocks noChangeArrowheads="1"/>
          </p:cNvSpPr>
          <p:nvPr/>
        </p:nvSpPr>
        <p:spPr bwMode="auto">
          <a:xfrm>
            <a:off x="0" y="130175"/>
            <a:ext cx="9144000" cy="670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2800" b="1">
                <a:latin typeface="Calibri" pitchFamily="34" charset="0"/>
                <a:cs typeface="Times New Roman" pitchFamily="18" charset="0"/>
              </a:rPr>
              <a:t>EN MEMORIA DE TI</a:t>
            </a:r>
            <a:endParaRPr lang="es-CL" altLang="es-CL" sz="28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En memoria de ti, Jesús de Nazaret,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nos reunimos hoy aquí en tu nombre;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en memoria de ti, porque es tu voluntad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que en la copa y el pan te contemplemos,</a:t>
            </a:r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 </a:t>
            </a:r>
            <a:r>
              <a:rPr lang="es-ES" altLang="es-CL" sz="3200">
                <a:latin typeface="Calibri" pitchFamily="34" charset="0"/>
                <a:cs typeface="Times New Roman" pitchFamily="18" charset="0"/>
              </a:rPr>
              <a:t>Señor.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En memoria de ti, Cordero de Dios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que a su iglesia lavó con su sangre en la cruz;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reconciliados por ti ante el Padre de Luz,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somos uno, Señor, en perfecta unidad.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Bendito seas, Señor Jesús, exaltado sea tu nombre.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Tu valor silencioso, tu amor victorioso,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anunciaremos hasta que vuelvas,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Señor... Señor.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0825" y="549275"/>
            <a:ext cx="8642350" cy="4678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EN MI CORAZÓN HAY UN CÁNTICO 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En mi corazón hay un cántico de amor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para ti, mi Salvador;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en mi corazón hay un cántico de amor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para ti, Señor.</a:t>
            </a:r>
            <a:endParaRPr lang="es-CL" sz="3200" dirty="0">
              <a:latin typeface="+mn-lt"/>
            </a:endParaRPr>
          </a:p>
          <a:p>
            <a:pPr algn="ctr">
              <a:spcAft>
                <a:spcPts val="1200"/>
              </a:spcAft>
              <a:defRPr/>
            </a:pPr>
            <a:r>
              <a:rPr lang="es-ES" sz="3200" dirty="0">
                <a:latin typeface="+mn-lt"/>
              </a:rPr>
              <a:t>En mi corazón hay un cántico de amor para ti.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Te amo, Jesús; te amo, Jesús;</a:t>
            </a:r>
          </a:p>
          <a:p>
            <a:pPr algn="ctr">
              <a:defRPr/>
            </a:pPr>
            <a:r>
              <a:rPr lang="es-ES" sz="3200" dirty="0">
                <a:latin typeface="+mn-lt"/>
              </a:rPr>
              <a:t>te amo, mi Señor</a:t>
            </a:r>
            <a:r>
              <a:rPr lang="es-ES" dirty="0"/>
              <a:t>.</a:t>
            </a:r>
            <a:endParaRPr lang="es-CL" dirty="0"/>
          </a:p>
        </p:txBody>
      </p:sp>
    </p:spTree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1"/>
          <p:cNvSpPr>
            <a:spLocks noChangeArrowheads="1"/>
          </p:cNvSpPr>
          <p:nvPr/>
        </p:nvSpPr>
        <p:spPr bwMode="auto">
          <a:xfrm>
            <a:off x="0" y="412750"/>
            <a:ext cx="9144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EN MI PEQUEÑEZ, ME AMASTE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En mi pequeñez, me amaste, Señor;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en mi indignidad, me amaste, Jesús.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En mi pobreza, me amaste, Señor,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me miraste con amor.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Bendita sea la grandeza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de tu eterno amor.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Rectángulo"/>
          <p:cNvSpPr>
            <a:spLocks noChangeArrowheads="1"/>
          </p:cNvSpPr>
          <p:nvPr/>
        </p:nvSpPr>
        <p:spPr bwMode="auto">
          <a:xfrm>
            <a:off x="0" y="476672"/>
            <a:ext cx="91440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altLang="es-CL" sz="3200" b="1" dirty="0">
                <a:latin typeface="Calibri" pitchFamily="34" charset="0"/>
              </a:rPr>
              <a:t>A LA CASA DE MISERICORDIA	</a:t>
            </a:r>
          </a:p>
          <a:p>
            <a:pPr algn="ctr"/>
            <a:r>
              <a:rPr lang="es-CL" altLang="es-CL" sz="3200" dirty="0" smtClean="0">
                <a:latin typeface="Calibri" pitchFamily="34" charset="0"/>
              </a:rPr>
              <a:t>A </a:t>
            </a:r>
            <a:r>
              <a:rPr lang="es-CL" altLang="es-CL" sz="3200" dirty="0">
                <a:latin typeface="Calibri" pitchFamily="34" charset="0"/>
              </a:rPr>
              <a:t>la casa de misericordia vengo hoy,</a:t>
            </a:r>
          </a:p>
          <a:p>
            <a:pPr algn="ctr"/>
            <a:r>
              <a:rPr lang="es-CL" altLang="es-CL" sz="3200" dirty="0">
                <a:latin typeface="Calibri" pitchFamily="34" charset="0"/>
              </a:rPr>
              <a:t>a cantar las alabanzas a mi Dios;</a:t>
            </a:r>
          </a:p>
          <a:p>
            <a:pPr algn="ctr"/>
            <a:r>
              <a:rPr lang="es-CL" altLang="es-CL" sz="3200" dirty="0">
                <a:latin typeface="Calibri" pitchFamily="34" charset="0"/>
              </a:rPr>
              <a:t>un milagro espero ver en este día:</a:t>
            </a:r>
          </a:p>
          <a:p>
            <a:pPr algn="ctr"/>
            <a:r>
              <a:rPr lang="es-CL" altLang="es-CL" sz="3200" dirty="0">
                <a:latin typeface="Calibri" pitchFamily="34" charset="0"/>
              </a:rPr>
              <a:t>ver la gloria de mi Dios resplandecer.	</a:t>
            </a:r>
          </a:p>
          <a:p>
            <a:pPr algn="ctr"/>
            <a:r>
              <a:rPr lang="es-CL" altLang="es-CL" sz="3200" dirty="0">
                <a:latin typeface="Calibri" pitchFamily="34" charset="0"/>
              </a:rPr>
              <a:t>Oh hermanos, cantemos a una voz:	</a:t>
            </a:r>
          </a:p>
          <a:p>
            <a:pPr algn="ctr">
              <a:spcAft>
                <a:spcPts val="1200"/>
              </a:spcAft>
            </a:pPr>
            <a:r>
              <a:rPr lang="es-CL" altLang="es-CL" sz="3200" dirty="0">
                <a:latin typeface="Calibri" pitchFamily="34" charset="0"/>
              </a:rPr>
              <a:t>Jesucristo vive, reina y viene ya.</a:t>
            </a:r>
          </a:p>
          <a:p>
            <a:pPr algn="ctr"/>
            <a:r>
              <a:rPr lang="es-CL" altLang="es-CL" sz="3200" dirty="0" smtClean="0">
                <a:latin typeface="Calibri" pitchFamily="34" charset="0"/>
              </a:rPr>
              <a:t>Mientras </a:t>
            </a:r>
            <a:r>
              <a:rPr lang="es-CL" altLang="es-CL" sz="3200" dirty="0">
                <a:latin typeface="Calibri" pitchFamily="34" charset="0"/>
              </a:rPr>
              <a:t>viene recordemos sus heridas, </a:t>
            </a:r>
          </a:p>
          <a:p>
            <a:pPr algn="ctr"/>
            <a:r>
              <a:rPr lang="es-CL" altLang="es-CL" sz="3200" dirty="0">
                <a:latin typeface="Calibri" pitchFamily="34" charset="0"/>
              </a:rPr>
              <a:t>que el pan y el vino muestran a la fe.</a:t>
            </a:r>
          </a:p>
          <a:p>
            <a:pPr algn="ctr"/>
            <a:r>
              <a:rPr lang="es-CL" altLang="es-CL" sz="3200" dirty="0">
                <a:latin typeface="Calibri" pitchFamily="34" charset="0"/>
              </a:rPr>
              <a:t>Prosigamos firmes y adelante,</a:t>
            </a:r>
          </a:p>
          <a:p>
            <a:pPr algn="ctr"/>
            <a:r>
              <a:rPr lang="es-CL" altLang="es-CL" sz="3200" dirty="0">
                <a:latin typeface="Calibri" pitchFamily="34" charset="0"/>
              </a:rPr>
              <a:t>que el enemigo ya vencido está.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95288" y="620713"/>
            <a:ext cx="8353425" cy="38465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n-lt"/>
              </a:rPr>
              <a:t>EN OTRO TIEMPO TÚ NOS HABLABAS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En otro tiempo tú nos hablabas, mi Dios,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por medio de los profetas; 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3200" dirty="0">
                <a:latin typeface="+mn-lt"/>
              </a:rPr>
              <a:t>pero ahora, mi Dios, nos hablas por tu Hijo.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Quiero correr la carrera,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puestos los ojos en Jesús,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autor y consumador de la fe.</a:t>
            </a:r>
          </a:p>
        </p:txBody>
      </p:sp>
    </p:spTree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1"/>
          <p:cNvSpPr>
            <a:spLocks noChangeArrowheads="1"/>
          </p:cNvSpPr>
          <p:nvPr/>
        </p:nvSpPr>
        <p:spPr bwMode="auto">
          <a:xfrm>
            <a:off x="0" y="0"/>
            <a:ext cx="9144000" cy="567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EN PIE, YA ESTOY EN PIE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En pie, ya estoy en pie, pues tu poder me levantó;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en pie, ya estoy en pie, para servirte, mi Señor.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¡Aleluya, aleluya!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En pie, ya estoy en pie, me veo, en Cristo, vencedor;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en pie, ya estoy en pie</a:t>
            </a:r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, </a:t>
            </a:r>
            <a:r>
              <a:rPr lang="es-ES" altLang="es-CL" sz="3200">
                <a:latin typeface="Calibri" pitchFamily="34" charset="0"/>
                <a:cs typeface="Times New Roman" pitchFamily="18" charset="0"/>
              </a:rPr>
              <a:t>para seguirte, mi Pastor.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En pie, todos en pie, hermanos santos en Jesús;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en pie, todos en pie, vamos andando en la luz.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En pie, todos en pie, marchamos a la eternidad;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en pie, todos en pie, somos del reino celestial.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1"/>
          <p:cNvSpPr>
            <a:spLocks noChangeArrowheads="1"/>
          </p:cNvSpPr>
          <p:nvPr/>
        </p:nvSpPr>
        <p:spPr bwMode="auto">
          <a:xfrm>
            <a:off x="0" y="0"/>
            <a:ext cx="9144000" cy="692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EN PRESENCIA DE MILLARES...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140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En presencia de millares de ángeles,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henos aquí, Señor y Dios,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en la hermosura de tu excelsa luz,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delante de ti, en adoración.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He aquí el remanente de tu amor,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ciudad de Dios, del vivo Dios;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los llamados del nombre de Jesús,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con gratitud, cantan loor...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Al único y sabio Dios,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inmutable, verdadero y fiel,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a Aquel que nos llamó y nos salvó por amor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sea por siempre nuestra adoración.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7" name="Rectangle 1"/>
          <p:cNvSpPr>
            <a:spLocks noChangeArrowheads="1"/>
          </p:cNvSpPr>
          <p:nvPr/>
        </p:nvSpPr>
        <p:spPr bwMode="auto">
          <a:xfrm>
            <a:off x="0" y="260648"/>
            <a:ext cx="9144000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80975" algn="ctr" eaLnBrk="0" hangingPunct="0">
              <a:spcAft>
                <a:spcPts val="1200"/>
              </a:spcAft>
              <a:defRPr/>
            </a:pPr>
            <a:r>
              <a:rPr lang="es-CL" sz="3200" b="1" dirty="0">
                <a:latin typeface="+mn-lt"/>
                <a:ea typeface="Calibri" pitchFamily="34" charset="0"/>
                <a:cs typeface="Arial" pitchFamily="34" charset="0"/>
              </a:rPr>
              <a:t>EN PRESENCIA ESTAR DE CRISTO</a:t>
            </a:r>
            <a:endParaRPr lang="es-CL" sz="3200" dirty="0">
              <a:latin typeface="+mn-lt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es-CL" sz="3200" dirty="0" smtClean="0">
                <a:latin typeface="+mn-lt"/>
                <a:ea typeface="Calibri" pitchFamily="34" charset="0"/>
                <a:cs typeface="Arial" pitchFamily="34" charset="0"/>
              </a:rPr>
              <a:t>En </a:t>
            </a: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presencia estar de Cristo,</a:t>
            </a:r>
          </a:p>
          <a:p>
            <a:pPr indent="180975"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ver su rostro, ¿qué será?,</a:t>
            </a:r>
            <a:endParaRPr lang="es-CL" sz="3200" dirty="0">
              <a:latin typeface="+mn-lt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cuando al fin en pleno gozo,</a:t>
            </a:r>
          </a:p>
          <a:p>
            <a:pPr indent="180975"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mi alma le contemplará.</a:t>
            </a:r>
            <a:endParaRPr lang="es-CL" sz="3200" dirty="0">
              <a:latin typeface="+mn-lt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es-CL" sz="3200" i="1" dirty="0">
                <a:latin typeface="+mn-lt"/>
                <a:ea typeface="Calibri" pitchFamily="34" charset="0"/>
                <a:cs typeface="Arial" pitchFamily="34" charset="0"/>
              </a:rPr>
              <a:t>Cara a cara espero verle, más allá del cielo azul;</a:t>
            </a:r>
            <a:endParaRPr lang="es-CL" sz="3200" i="1" dirty="0">
              <a:latin typeface="+mn-lt"/>
              <a:cs typeface="Arial" pitchFamily="34" charset="0"/>
            </a:endParaRPr>
          </a:p>
          <a:p>
            <a:pPr indent="180975" algn="ctr" eaLnBrk="0" hangingPunct="0">
              <a:spcAft>
                <a:spcPts val="1200"/>
              </a:spcAft>
              <a:defRPr/>
            </a:pPr>
            <a:r>
              <a:rPr lang="es-CL" sz="3200" i="1" dirty="0">
                <a:latin typeface="+mn-lt"/>
                <a:ea typeface="Calibri" pitchFamily="34" charset="0"/>
                <a:cs typeface="Arial" pitchFamily="34" charset="0"/>
              </a:rPr>
              <a:t>cara a cara en plena gloria he de ver a mi Jesús.</a:t>
            </a:r>
            <a:endParaRPr lang="es-CL" sz="3200" i="1" dirty="0">
              <a:latin typeface="+mn-lt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es-CL" sz="3200" dirty="0" smtClean="0">
                <a:latin typeface="+mn-lt"/>
                <a:ea typeface="Calibri" pitchFamily="34" charset="0"/>
                <a:cs typeface="Arial" pitchFamily="34" charset="0"/>
              </a:rPr>
              <a:t>Solo </a:t>
            </a: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tras oscuro velo</a:t>
            </a:r>
          </a:p>
          <a:p>
            <a:pPr indent="180975"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hoy lo puedo aquí mirar,</a:t>
            </a:r>
            <a:endParaRPr lang="es-CL" sz="3200" dirty="0">
              <a:latin typeface="+mn-lt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mas ya pronto viene el día</a:t>
            </a:r>
          </a:p>
          <a:p>
            <a:pPr indent="180975"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que su gloria ha de mostrar</a:t>
            </a:r>
            <a:r>
              <a:rPr lang="es-CL" sz="3200" dirty="0" smtClean="0">
                <a:latin typeface="+mn-lt"/>
                <a:ea typeface="Calibri" pitchFamily="34" charset="0"/>
                <a:cs typeface="Arial" pitchFamily="34" charset="0"/>
              </a:rPr>
              <a:t>.</a:t>
            </a:r>
          </a:p>
          <a:p>
            <a:pPr indent="180975" algn="ctr" eaLnBrk="0" hangingPunct="0">
              <a:defRPr/>
            </a:pPr>
            <a:r>
              <a:rPr lang="es-CL" sz="3200" dirty="0" smtClean="0">
                <a:latin typeface="+mn-lt"/>
                <a:cs typeface="Arial" pitchFamily="34" charset="0"/>
              </a:rPr>
              <a:t>…</a:t>
            </a:r>
            <a:endParaRPr lang="es-CL" sz="32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0825" y="404813"/>
            <a:ext cx="8642350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975"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¡Cuanto gozo habrá con Cristo</a:t>
            </a:r>
          </a:p>
          <a:p>
            <a:pPr indent="180975"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cuando no haya más dolor,</a:t>
            </a:r>
            <a:endParaRPr lang="es-CL" sz="3200" dirty="0">
              <a:latin typeface="+mn-lt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cuando cesen los peligros</a:t>
            </a:r>
          </a:p>
          <a:p>
            <a:pPr indent="180975"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y ya estemos en su amor!</a:t>
            </a:r>
            <a:endParaRPr lang="es-CL" sz="3200" dirty="0">
              <a:latin typeface="+mn-lt"/>
              <a:cs typeface="Arial" pitchFamily="34" charset="0"/>
            </a:endParaRPr>
          </a:p>
          <a:p>
            <a:pPr indent="180975" algn="ctr" eaLnBrk="0" hangingPunct="0">
              <a:defRPr/>
            </a:pPr>
            <a:endParaRPr lang="es-CL" sz="3200" dirty="0">
              <a:latin typeface="+mn-lt"/>
              <a:ea typeface="Calibri" pitchFamily="34" charset="0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   Cara a cara, cuan glorioso</a:t>
            </a:r>
          </a:p>
          <a:p>
            <a:pPr indent="180975"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ha de ser así vivir,</a:t>
            </a:r>
            <a:endParaRPr lang="es-CL" sz="3200" dirty="0">
              <a:latin typeface="+mn-lt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ver el rostro de quien quiso</a:t>
            </a:r>
          </a:p>
          <a:p>
            <a:pPr indent="180975"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nuestras almas redimir.</a:t>
            </a:r>
            <a:endParaRPr lang="es-CL" sz="32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00113" y="404813"/>
            <a:ext cx="7200900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ENSÉÑAME A HACER TU VOLUNTAD</a:t>
            </a:r>
          </a:p>
          <a:p>
            <a:pPr algn="ctr">
              <a:defRPr/>
            </a:pPr>
            <a:endParaRPr lang="es-CL" sz="3200" b="1" i="1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Enséñame a hacer tu voluntad,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porque tú eres mi Dios;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tu buen Espíritu me guíe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por sendas de rectitud.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Por tu nombre, oh Señor, me vivificarás.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Enséñame a hacer tu voluntad,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porque tú eres mi Dios.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0825" y="692150"/>
            <a:ext cx="8642350" cy="40624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CL" sz="3200" b="1" dirty="0">
                <a:latin typeface="+mn-lt"/>
              </a:rPr>
              <a:t>ENTONCES LA VIRGEN SE ALEGRARÁ EN LA DANZA 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2400" dirty="0">
                <a:latin typeface="+mn-lt"/>
              </a:rPr>
              <a:t>(Jeremías 31:13)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Entonces la virgen se alegrará en la danza,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los jóvenes y viejos juntamente...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La </a:t>
            </a:r>
            <a:r>
              <a:rPr lang="es-CL" sz="3200" dirty="0" err="1">
                <a:latin typeface="+mn-lt"/>
              </a:rPr>
              <a:t>lará</a:t>
            </a:r>
            <a:r>
              <a:rPr lang="es-CL" sz="3200" dirty="0">
                <a:latin typeface="+mn-lt"/>
              </a:rPr>
              <a:t> </a:t>
            </a:r>
            <a:r>
              <a:rPr lang="es-CL" sz="3200" dirty="0" err="1">
                <a:latin typeface="+mn-lt"/>
              </a:rPr>
              <a:t>lalá</a:t>
            </a:r>
            <a:r>
              <a:rPr lang="es-CL" sz="3200" dirty="0">
                <a:latin typeface="+mn-lt"/>
              </a:rPr>
              <a:t> la...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y tornaré su llanto en canción,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y los consolaré,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y los alegraré en su dolor... </a:t>
            </a:r>
          </a:p>
        </p:txBody>
      </p:sp>
    </p:spTree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n-lt"/>
              </a:rPr>
              <a:t>EN TU CENA NOS JUNTAMOS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 En tu cena nos </a:t>
            </a:r>
            <a:r>
              <a:rPr lang="es-CL" sz="3200" dirty="0" smtClean="0">
                <a:latin typeface="+mn-lt"/>
              </a:rPr>
              <a:t>juntamos,</a:t>
            </a:r>
          </a:p>
          <a:p>
            <a:pPr algn="ctr">
              <a:defRPr/>
            </a:pPr>
            <a:r>
              <a:rPr lang="es-CL" sz="3200" dirty="0" smtClean="0">
                <a:latin typeface="+mn-lt"/>
              </a:rPr>
              <a:t>Señor</a:t>
            </a:r>
            <a:r>
              <a:rPr lang="es-CL" sz="3200" dirty="0">
                <a:latin typeface="+mn-lt"/>
              </a:rPr>
              <a:t>, para recordar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tu pasión y cruel </a:t>
            </a:r>
            <a:r>
              <a:rPr lang="es-CL" sz="3200" dirty="0" smtClean="0">
                <a:latin typeface="+mn-lt"/>
              </a:rPr>
              <a:t>muerte,</a:t>
            </a:r>
          </a:p>
          <a:p>
            <a:pPr algn="ctr">
              <a:defRPr/>
            </a:pPr>
            <a:r>
              <a:rPr lang="es-CL" sz="3200" dirty="0" smtClean="0">
                <a:latin typeface="+mn-lt"/>
              </a:rPr>
              <a:t>y </a:t>
            </a:r>
            <a:r>
              <a:rPr lang="es-CL" sz="3200" dirty="0">
                <a:latin typeface="+mn-lt"/>
              </a:rPr>
              <a:t>en tu grande amor pensar.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3200" i="1" dirty="0">
                <a:latin typeface="+mn-lt"/>
              </a:rPr>
              <a:t>   Grande amor, grande </a:t>
            </a:r>
            <a:r>
              <a:rPr lang="es-CL" sz="3200" i="1" dirty="0" smtClean="0">
                <a:latin typeface="+mn-lt"/>
              </a:rPr>
              <a:t>amor,</a:t>
            </a:r>
            <a:br>
              <a:rPr lang="es-CL" sz="3200" i="1" dirty="0" smtClean="0">
                <a:latin typeface="+mn-lt"/>
              </a:rPr>
            </a:br>
            <a:r>
              <a:rPr lang="es-CL" sz="3200" i="1" dirty="0" smtClean="0">
                <a:latin typeface="+mn-lt"/>
              </a:rPr>
              <a:t>y </a:t>
            </a:r>
            <a:r>
              <a:rPr lang="es-CL" sz="3200" i="1" dirty="0">
                <a:latin typeface="+mn-lt"/>
              </a:rPr>
              <a:t>en tu grande amor pensar.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 Redimidos, ya </a:t>
            </a:r>
            <a:r>
              <a:rPr lang="es-CL" sz="3200" dirty="0" smtClean="0">
                <a:latin typeface="+mn-lt"/>
              </a:rPr>
              <a:t>tenemos,</a:t>
            </a:r>
          </a:p>
          <a:p>
            <a:pPr algn="ctr">
              <a:defRPr/>
            </a:pPr>
            <a:r>
              <a:rPr lang="es-CL" sz="3200" dirty="0" smtClean="0">
                <a:latin typeface="+mn-lt"/>
              </a:rPr>
              <a:t>por </a:t>
            </a:r>
            <a:r>
              <a:rPr lang="es-CL" sz="3200" dirty="0">
                <a:latin typeface="+mn-lt"/>
              </a:rPr>
              <a:t>tu muerte, comunión;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3200" dirty="0">
                <a:latin typeface="+mn-lt"/>
              </a:rPr>
              <a:t>en el pan te </a:t>
            </a:r>
            <a:r>
              <a:rPr lang="es-CL" sz="3200" dirty="0" smtClean="0">
                <a:latin typeface="+mn-lt"/>
              </a:rPr>
              <a:t>recordamos,</a:t>
            </a:r>
            <a:br>
              <a:rPr lang="es-CL" sz="3200" dirty="0" smtClean="0">
                <a:latin typeface="+mn-lt"/>
              </a:rPr>
            </a:br>
            <a:r>
              <a:rPr lang="es-CL" sz="3200" dirty="0" smtClean="0">
                <a:latin typeface="+mn-lt"/>
              </a:rPr>
              <a:t>Dios </a:t>
            </a:r>
            <a:r>
              <a:rPr lang="es-CL" sz="3200" dirty="0">
                <a:latin typeface="+mn-lt"/>
              </a:rPr>
              <a:t>de nuestra salvación</a:t>
            </a:r>
            <a:r>
              <a:rPr lang="es-CL" sz="3200" dirty="0" smtClean="0">
                <a:latin typeface="+mn-lt"/>
              </a:rPr>
              <a:t>.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3200" i="1" dirty="0" smtClean="0">
                <a:latin typeface="+mn-lt"/>
              </a:rPr>
              <a:t>Salvación, salvación, Dios de nuestra salvación.</a:t>
            </a:r>
            <a:br>
              <a:rPr lang="es-CL" sz="3200" i="1" dirty="0" smtClean="0">
                <a:latin typeface="+mn-lt"/>
              </a:rPr>
            </a:br>
            <a:r>
              <a:rPr lang="es-CL" sz="3200" dirty="0" smtClean="0">
                <a:latin typeface="+mn-lt"/>
              </a:rPr>
              <a:t>…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620688"/>
            <a:ext cx="9144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s-CL" sz="3200" dirty="0" smtClean="0">
                <a:latin typeface="+mn-lt"/>
              </a:rPr>
              <a:t>En </a:t>
            </a:r>
            <a:r>
              <a:rPr lang="es-CL" sz="3200" dirty="0">
                <a:latin typeface="+mn-lt"/>
              </a:rPr>
              <a:t>la copa </a:t>
            </a:r>
            <a:r>
              <a:rPr lang="es-CL" sz="3200" dirty="0" smtClean="0">
                <a:latin typeface="+mn-lt"/>
              </a:rPr>
              <a:t>confesamos</a:t>
            </a:r>
          </a:p>
          <a:p>
            <a:pPr algn="ctr">
              <a:spcAft>
                <a:spcPts val="0"/>
              </a:spcAft>
              <a:defRPr/>
            </a:pPr>
            <a:r>
              <a:rPr lang="es-CL" sz="3200" dirty="0" smtClean="0">
                <a:latin typeface="+mn-lt"/>
              </a:rPr>
              <a:t>que </a:t>
            </a:r>
            <a:r>
              <a:rPr lang="es-CL" sz="3200" dirty="0">
                <a:latin typeface="+mn-lt"/>
              </a:rPr>
              <a:t>tu sangre es eficaz;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3200" dirty="0">
                <a:latin typeface="+mn-lt"/>
              </a:rPr>
              <a:t>por tu salvación </a:t>
            </a:r>
            <a:r>
              <a:rPr lang="es-CL" sz="3200" dirty="0" smtClean="0">
                <a:latin typeface="+mn-lt"/>
              </a:rPr>
              <a:t>perfecta</a:t>
            </a:r>
            <a:br>
              <a:rPr lang="es-CL" sz="3200" dirty="0" smtClean="0">
                <a:latin typeface="+mn-lt"/>
              </a:rPr>
            </a:br>
            <a:r>
              <a:rPr lang="es-CL" sz="3200" dirty="0" smtClean="0">
                <a:latin typeface="+mn-lt"/>
              </a:rPr>
              <a:t>esperamos </a:t>
            </a:r>
            <a:r>
              <a:rPr lang="es-CL" sz="3200" dirty="0">
                <a:latin typeface="+mn-lt"/>
              </a:rPr>
              <a:t>ver tu faz</a:t>
            </a:r>
            <a:r>
              <a:rPr lang="es-CL" sz="3200" dirty="0" smtClean="0">
                <a:latin typeface="+mn-lt"/>
              </a:rPr>
              <a:t>.</a:t>
            </a:r>
            <a:br>
              <a:rPr lang="es-CL" sz="3200" dirty="0" smtClean="0">
                <a:latin typeface="+mn-lt"/>
              </a:rPr>
            </a:br>
            <a:r>
              <a:rPr lang="es-CL" sz="3200" i="1" dirty="0" smtClean="0">
                <a:latin typeface="+mn-lt"/>
              </a:rPr>
              <a:t>Ver tu faz, ver tu faz; esperamos ver tu faz.</a:t>
            </a:r>
            <a:endParaRPr lang="es-CL" sz="3200" i="1" dirty="0">
              <a:latin typeface="+mn-lt"/>
            </a:endParaRPr>
          </a:p>
          <a:p>
            <a:pPr algn="ctr">
              <a:defRPr/>
            </a:pPr>
            <a:r>
              <a:rPr lang="es-CL" sz="3200" dirty="0">
                <a:latin typeface="+mn-lt"/>
              </a:rPr>
              <a:t> Por tu gracia </a:t>
            </a:r>
            <a:r>
              <a:rPr lang="es-CL" sz="3200" dirty="0" smtClean="0">
                <a:latin typeface="+mn-lt"/>
              </a:rPr>
              <a:t>congregados,</a:t>
            </a:r>
            <a:br>
              <a:rPr lang="es-CL" sz="3200" dirty="0" smtClean="0">
                <a:latin typeface="+mn-lt"/>
              </a:rPr>
            </a:br>
            <a:r>
              <a:rPr lang="es-CL" sz="3200" dirty="0" smtClean="0">
                <a:latin typeface="+mn-lt"/>
              </a:rPr>
              <a:t>en </a:t>
            </a:r>
            <a:r>
              <a:rPr lang="es-CL" sz="3200" dirty="0">
                <a:latin typeface="+mn-lt"/>
              </a:rPr>
              <a:t>tu paz y con amor;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en espíritu </a:t>
            </a:r>
            <a:r>
              <a:rPr lang="es-CL" sz="3200" dirty="0" smtClean="0">
                <a:latin typeface="+mn-lt"/>
              </a:rPr>
              <a:t>cantamos</a:t>
            </a:r>
            <a:br>
              <a:rPr lang="es-CL" sz="3200" dirty="0" smtClean="0">
                <a:latin typeface="+mn-lt"/>
              </a:rPr>
            </a:br>
            <a:r>
              <a:rPr lang="es-CL" sz="3200" dirty="0" smtClean="0">
                <a:latin typeface="+mn-lt"/>
              </a:rPr>
              <a:t>a </a:t>
            </a:r>
            <a:r>
              <a:rPr lang="es-CL" sz="3200" dirty="0">
                <a:latin typeface="+mn-lt"/>
              </a:rPr>
              <a:t>ti, nuestro Redentor</a:t>
            </a:r>
            <a:r>
              <a:rPr lang="es-CL" sz="3200" dirty="0" smtClean="0">
                <a:latin typeface="+mn-lt"/>
              </a:rPr>
              <a:t>.</a:t>
            </a:r>
            <a:br>
              <a:rPr lang="es-CL" sz="3200" dirty="0" smtClean="0">
                <a:latin typeface="+mn-lt"/>
              </a:rPr>
            </a:br>
            <a:r>
              <a:rPr lang="es-CL" sz="3200" i="1" dirty="0" smtClean="0">
                <a:latin typeface="+mn-lt"/>
              </a:rPr>
              <a:t>Redentor, Redentor; a ti, nuestro Redentor.</a:t>
            </a:r>
            <a:endParaRPr lang="es-CL" sz="3200" i="1" dirty="0">
              <a:latin typeface="+mn-lt"/>
            </a:endParaRPr>
          </a:p>
        </p:txBody>
      </p:sp>
    </p:spTree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288" y="404813"/>
            <a:ext cx="8280400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EN TU PRESENCIA, MI SEÑOR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En tu presencia, mi Señor,</a:t>
            </a:r>
          </a:p>
          <a:p>
            <a:pPr algn="ctr">
              <a:defRPr/>
            </a:pPr>
            <a:r>
              <a:rPr lang="es-ES" sz="3200" dirty="0">
                <a:latin typeface="+mn-lt"/>
              </a:rPr>
              <a:t>nos inclinamos;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nos postramos, nos rendimos</a:t>
            </a:r>
          </a:p>
          <a:p>
            <a:pPr algn="ctr">
              <a:defRPr/>
            </a:pPr>
            <a:r>
              <a:rPr lang="es-ES" sz="3200" dirty="0">
                <a:latin typeface="+mn-lt"/>
              </a:rPr>
              <a:t>en tu presencia.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endParaRPr lang="es-ES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Y te adoramos, te adoramos,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pues tú eres digno, mi Señor,</a:t>
            </a:r>
          </a:p>
          <a:p>
            <a:pPr algn="ctr">
              <a:defRPr/>
            </a:pPr>
            <a:r>
              <a:rPr lang="es-ES" sz="3200" dirty="0">
                <a:latin typeface="+mn-lt"/>
              </a:rPr>
              <a:t>te adoramos.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CuadroTexto"/>
          <p:cNvSpPr txBox="1">
            <a:spLocks noChangeArrowheads="1"/>
          </p:cNvSpPr>
          <p:nvPr/>
        </p:nvSpPr>
        <p:spPr bwMode="auto">
          <a:xfrm>
            <a:off x="395288" y="115888"/>
            <a:ext cx="8497887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Arial" pitchFamily="34" charset="0"/>
              </a:rPr>
              <a:t>A LA MESA DEL SEÑOR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endParaRPr lang="es-ES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A la mesa del Señor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la iglesia viene hoy,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a participar de él,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de la copa y del pan...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endParaRPr lang="es-ES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Una sola es la copa,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uno solo es el pan,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y nosotros siendo muchos,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somos un cuerpo no más.</a:t>
            </a:r>
            <a:endParaRPr lang="es-CL" sz="32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1" name="Rectangle 1"/>
          <p:cNvSpPr>
            <a:spLocks noChangeArrowheads="1"/>
          </p:cNvSpPr>
          <p:nvPr/>
        </p:nvSpPr>
        <p:spPr bwMode="auto">
          <a:xfrm>
            <a:off x="0" y="476250"/>
            <a:ext cx="9144000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s-ES" sz="3200" b="1" dirty="0">
                <a:latin typeface="+mn-lt"/>
                <a:ea typeface="Times New Roman" pitchFamily="18" charset="0"/>
                <a:cs typeface="Arial" pitchFamily="34" charset="0"/>
              </a:rPr>
              <a:t>EN TU PRESENCIA, OH MI SEÑOR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latin typeface="+mn-lt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ea typeface="Times New Roman" pitchFamily="18" charset="0"/>
                <a:cs typeface="Arial" pitchFamily="34" charset="0"/>
              </a:rPr>
              <a:t>En tu presencia, oh mi Señor, me alegraré,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ea typeface="Times New Roman" pitchFamily="18" charset="0"/>
                <a:cs typeface="Arial" pitchFamily="34" charset="0"/>
              </a:rPr>
              <a:t>y junto a mis hermanos te bendeciré;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ea typeface="Times New Roman" pitchFamily="18" charset="0"/>
                <a:cs typeface="Arial" pitchFamily="34" charset="0"/>
              </a:rPr>
              <a:t>fue por tu sangre preciosa</a:t>
            </a: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ea typeface="Times New Roman" pitchFamily="18" charset="0"/>
                <a:cs typeface="Arial" pitchFamily="34" charset="0"/>
              </a:rPr>
              <a:t>mi eterna redención,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spcAft>
                <a:spcPts val="1200"/>
              </a:spcAft>
              <a:defRPr/>
            </a:pPr>
            <a:r>
              <a:rPr lang="es-ES" sz="3200" dirty="0">
                <a:latin typeface="+mn-lt"/>
                <a:ea typeface="Times New Roman" pitchFamily="18" charset="0"/>
                <a:cs typeface="Arial" pitchFamily="34" charset="0"/>
              </a:rPr>
              <a:t>y esta, tu iglesia amada, con gozo canta hoy.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ea typeface="Times New Roman" pitchFamily="18" charset="0"/>
                <a:cs typeface="Arial" pitchFamily="34" charset="0"/>
              </a:rPr>
              <a:t>Digno de todo loor, digno de todo loor,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ea typeface="Times New Roman" pitchFamily="18" charset="0"/>
                <a:cs typeface="Arial" pitchFamily="34" charset="0"/>
              </a:rPr>
              <a:t>es el Señor, es el Señor,</a:t>
            </a: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ea typeface="Times New Roman" pitchFamily="18" charset="0"/>
                <a:cs typeface="Arial" pitchFamily="34" charset="0"/>
              </a:rPr>
              <a:t>digno de todo loor.</a:t>
            </a:r>
            <a:endParaRPr lang="es-ES" sz="32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620713"/>
            <a:ext cx="9144000" cy="53863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CL" sz="3600" b="1" dirty="0">
                <a:latin typeface="+mj-lt"/>
              </a:rPr>
              <a:t>  </a:t>
            </a:r>
            <a:r>
              <a:rPr lang="es-CL" sz="3200" b="1" dirty="0">
                <a:latin typeface="+mj-lt"/>
              </a:rPr>
              <a:t>EN TU PRESENCIA TE BENDECIMOS	</a:t>
            </a:r>
          </a:p>
          <a:p>
            <a:pPr algn="ctr">
              <a:defRPr/>
            </a:pPr>
            <a:endParaRPr lang="es-CL" sz="3200" dirty="0">
              <a:latin typeface="+mj-lt"/>
            </a:endParaRPr>
          </a:p>
          <a:p>
            <a:pPr algn="ctr">
              <a:defRPr/>
            </a:pPr>
            <a:r>
              <a:rPr lang="es-CL" sz="3200" dirty="0">
                <a:latin typeface="+mj-lt"/>
              </a:rPr>
              <a:t>En tu presencia te bendecimos; 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limpios por tu sangre,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3200" dirty="0">
                <a:latin typeface="+mj-lt"/>
              </a:rPr>
              <a:t>alzamos manos santas.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Te adoramos, te exaltamos, 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3200" dirty="0">
                <a:latin typeface="+mj-lt"/>
              </a:rPr>
              <a:t>precioso Rey eterno, Fiel y Verdadero.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A ti la bendición, la gloria y el honor; 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la fortaleza y el poder, 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por los siglos de los siglos. Amén.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750" y="549275"/>
            <a:ext cx="8135938" cy="48307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n-lt"/>
              </a:rPr>
              <a:t>EN TU SANGRE DERRAMADA EN LA CRUZ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En tu sangre derramada en la cruz,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yo hallé el perdón;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y ahora, delante de ti,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3200" dirty="0">
                <a:latin typeface="+mn-lt"/>
              </a:rPr>
              <a:t>yo me gozo, mi Señor.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Adorarte es mi deleite,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contemplarte es mi placer;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pues incomparable eres,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mi bendito Salvador. </a:t>
            </a:r>
          </a:p>
        </p:txBody>
      </p:sp>
    </p:spTree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1"/>
          <p:cNvSpPr>
            <a:spLocks noChangeArrowheads="1"/>
          </p:cNvSpPr>
          <p:nvPr/>
        </p:nvSpPr>
        <p:spPr bwMode="auto">
          <a:xfrm>
            <a:off x="0" y="406400"/>
            <a:ext cx="9144000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ERES DIOS GRANDE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Eres Dios grande, Dios poderoso;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te damos la gloria, bendito eres tú.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Toda la alabanza, todos los dominios 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son tuyos, Señor, excelso eres tú.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1"/>
          <p:cNvSpPr>
            <a:spLocks noChangeArrowheads="1"/>
          </p:cNvSpPr>
          <p:nvPr/>
        </p:nvSpPr>
        <p:spPr bwMode="auto">
          <a:xfrm>
            <a:off x="0" y="203200"/>
            <a:ext cx="91440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ERES EL ÚNICO Y SABIO DIOS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Eres el único y sabio Dios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que reinará por la eternidad;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todos tus juicios son verdaderos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tu verdad permanecerá para siempre.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Tu reino no tendrá fin,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 los siglos de los siglos permanecerá.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Bendito eres, Señor Jesús,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en los cielos y en la tierra bendito eres tú,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en todo el universo tú eres el Señor.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15888"/>
            <a:ext cx="9144000" cy="6648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n-lt"/>
              </a:rPr>
              <a:t>ERES INCOMPARABLE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Incomparable resplandeces,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desde la eternidad, tú eres Dios;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incomparable en tu gracia,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dejaste todo por amor al pecador.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¿Quién como tú, Señor?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No hay otro que cambie su trono por la cruz.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¿Quién como tú, Señor?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No hay otro que salve ¡Incomparable eres tú!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Eres incomparable,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Dios de todo poder, pero también lleno de amor;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Eres incomparable,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hasta los cielos llega tu misericordia, oh Señor.</a:t>
            </a:r>
          </a:p>
        </p:txBody>
      </p:sp>
    </p:spTree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1"/>
          <p:cNvSpPr>
            <a:spLocks noChangeArrowheads="1"/>
          </p:cNvSpPr>
          <p:nvPr/>
        </p:nvSpPr>
        <p:spPr bwMode="auto">
          <a:xfrm>
            <a:off x="0" y="307975"/>
            <a:ext cx="91440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ERES JESÚS,</a:t>
            </a:r>
            <a:r>
              <a:rPr lang="es-CL" altLang="es-CL" sz="3200">
                <a:latin typeface="Calibri" pitchFamily="34" charset="0"/>
              </a:rPr>
              <a:t> </a:t>
            </a:r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FUENTE DE AGUAS VIVAS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Eres, Jesús,</a:t>
            </a:r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 </a:t>
            </a:r>
            <a:r>
              <a:rPr lang="es-ES" altLang="es-CL" sz="3200">
                <a:latin typeface="Calibri" pitchFamily="34" charset="0"/>
                <a:cs typeface="Times New Roman" pitchFamily="18" charset="0"/>
              </a:rPr>
              <a:t>fuente de aguas vivas,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eres perfecto don de Dios para los hombres,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eres ofrenda de amor, eres el bien de Dios, 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eres pan vivo que del cielo descendió.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Al acudir, Señor, a tu llamado,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hacer memoria de ti, ante tu mesa,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se regocijan en ti todos tus santos.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¡Gloria por siempre a ti, Jesús, mi Salvador!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088" y="260350"/>
            <a:ext cx="7200900" cy="61547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ES" sz="3200" b="1" dirty="0">
                <a:latin typeface="+mn-lt"/>
              </a:rPr>
              <a:t>ERES LUCERO DEL AMANECER</a:t>
            </a:r>
          </a:p>
          <a:p>
            <a:pPr algn="ctr">
              <a:defRPr/>
            </a:pPr>
            <a:r>
              <a:rPr lang="es-ES" sz="3200" dirty="0">
                <a:latin typeface="+mn-lt"/>
              </a:rPr>
              <a:t>Eres lucero que al amanecer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brilló en mi corazón, Señor;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eres antorcha que en lugar oscuro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dio su resplandor.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Eres mi amparo contra todo mal,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mi escondedero contra el turbión,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como la sombra del alto peñón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en tierra calurosa, mi Señor Jesús,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mi alto refugio, mi Libertador,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bajo tus alas moraré feliz;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habitaré al abrigo de tu amor por siempre.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14288" y="260350"/>
            <a:ext cx="9144001" cy="64166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n-lt"/>
                <a:cs typeface="Arial" pitchFamily="34" charset="0"/>
              </a:rPr>
              <a:t>ERES INCOMPARABLE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CL" sz="2800" dirty="0">
                <a:latin typeface="+mn-lt"/>
                <a:cs typeface="Arial" pitchFamily="34" charset="0"/>
              </a:rPr>
              <a:t>Incomparable, resplandeces;</a:t>
            </a:r>
          </a:p>
          <a:p>
            <a:pPr algn="ctr">
              <a:defRPr/>
            </a:pPr>
            <a:r>
              <a:rPr lang="es-CL" sz="2800" dirty="0">
                <a:latin typeface="+mn-lt"/>
                <a:cs typeface="Arial" pitchFamily="34" charset="0"/>
              </a:rPr>
              <a:t>desde la eternidad, tú eres Dios.</a:t>
            </a:r>
          </a:p>
          <a:p>
            <a:pPr algn="ctr">
              <a:defRPr/>
            </a:pPr>
            <a:r>
              <a:rPr lang="es-CL" sz="2800" dirty="0">
                <a:latin typeface="+mn-lt"/>
                <a:cs typeface="Arial" pitchFamily="34" charset="0"/>
              </a:rPr>
              <a:t>Incomparable en tu gracia;</a:t>
            </a:r>
          </a:p>
          <a:p>
            <a:pPr algn="ctr">
              <a:defRPr/>
            </a:pPr>
            <a:r>
              <a:rPr lang="es-CL" sz="2800" dirty="0">
                <a:latin typeface="+mn-lt"/>
                <a:cs typeface="Arial" pitchFamily="34" charset="0"/>
              </a:rPr>
              <a:t>dejaste todo por amor al pecador.</a:t>
            </a:r>
          </a:p>
          <a:p>
            <a:pPr algn="ctr">
              <a:defRPr/>
            </a:pPr>
            <a:r>
              <a:rPr lang="es-CL" sz="2800" dirty="0">
                <a:latin typeface="+mn-lt"/>
                <a:cs typeface="Arial" pitchFamily="34" charset="0"/>
              </a:rPr>
              <a:t>¿Quién como tú, Señor?</a:t>
            </a:r>
          </a:p>
          <a:p>
            <a:pPr algn="ctr">
              <a:defRPr/>
            </a:pPr>
            <a:r>
              <a:rPr lang="es-CL" sz="2800" dirty="0">
                <a:latin typeface="+mn-lt"/>
                <a:cs typeface="Arial" pitchFamily="34" charset="0"/>
              </a:rPr>
              <a:t>No hay otro que cambie su gloria por la cruz.</a:t>
            </a:r>
          </a:p>
          <a:p>
            <a:pPr algn="ctr">
              <a:defRPr/>
            </a:pPr>
            <a:r>
              <a:rPr lang="es-CL" sz="2800" dirty="0">
                <a:latin typeface="+mn-lt"/>
                <a:cs typeface="Arial" pitchFamily="34" charset="0"/>
              </a:rPr>
              <a:t>¿Quién cómo tú, Señor?</a:t>
            </a:r>
          </a:p>
          <a:p>
            <a:pPr algn="ctr">
              <a:spcAft>
                <a:spcPts val="600"/>
              </a:spcAft>
              <a:defRPr/>
            </a:pPr>
            <a:r>
              <a:rPr lang="es-CL" sz="2800" dirty="0">
                <a:latin typeface="+mn-lt"/>
                <a:cs typeface="Arial" pitchFamily="34" charset="0"/>
              </a:rPr>
              <a:t>No hay otro que salve, ¡Incomparable eres tú.</a:t>
            </a:r>
          </a:p>
          <a:p>
            <a:pPr algn="ctr">
              <a:defRPr/>
            </a:pPr>
            <a:r>
              <a:rPr lang="es-CL" sz="2800" dirty="0">
                <a:latin typeface="+mn-lt"/>
                <a:cs typeface="Arial" pitchFamily="34" charset="0"/>
              </a:rPr>
              <a:t>Eres incomparable, Dios de todo poder,</a:t>
            </a:r>
          </a:p>
          <a:p>
            <a:pPr algn="ctr">
              <a:defRPr/>
            </a:pPr>
            <a:r>
              <a:rPr lang="es-CL" sz="2800" dirty="0">
                <a:latin typeface="+mn-lt"/>
                <a:cs typeface="Arial" pitchFamily="34" charset="0"/>
              </a:rPr>
              <a:t>pero también lleno de amor;</a:t>
            </a:r>
          </a:p>
          <a:p>
            <a:pPr algn="ctr">
              <a:defRPr/>
            </a:pPr>
            <a:r>
              <a:rPr lang="es-CL" sz="2800" dirty="0">
                <a:latin typeface="+mn-lt"/>
                <a:cs typeface="Arial" pitchFamily="34" charset="0"/>
              </a:rPr>
              <a:t>eres incomparable, hasta los cielos</a:t>
            </a:r>
          </a:p>
          <a:p>
            <a:pPr algn="ctr">
              <a:defRPr/>
            </a:pPr>
            <a:r>
              <a:rPr lang="es-CL" sz="2800" dirty="0">
                <a:latin typeface="+mn-lt"/>
                <a:cs typeface="Arial" pitchFamily="34" charset="0"/>
              </a:rPr>
              <a:t>llega tu misericordia, oh Señor.</a:t>
            </a:r>
          </a:p>
          <a:p>
            <a:pPr algn="ctr">
              <a:defRPr/>
            </a:pPr>
            <a:r>
              <a:rPr lang="es-CL" sz="2800" dirty="0">
                <a:latin typeface="+mn-lt"/>
                <a:cs typeface="Arial" pitchFamily="34" charset="0"/>
              </a:rPr>
              <a:t>Eres incomparable, incomparable, incomparable.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476250"/>
            <a:ext cx="9144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3200" b="1" dirty="0">
                <a:latin typeface="+mj-lt"/>
                <a:cs typeface="Arial" pitchFamily="34" charset="0"/>
              </a:rPr>
              <a:t>ESCOGIDO FUI DE DIOS</a:t>
            </a:r>
            <a:endParaRPr lang="es-CL" sz="3200" b="1" dirty="0">
              <a:latin typeface="+mj-lt"/>
              <a:cs typeface="Arial" pitchFamily="34" charset="0"/>
            </a:endParaRPr>
          </a:p>
          <a:p>
            <a:pPr algn="ctr">
              <a:defRPr/>
            </a:pP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Escogido fui de Dios en el Amado, 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en lugares celestiales su bendición me dio; 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antes de la creación el plan fue hecho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por su santa voluntad.</a:t>
            </a:r>
          </a:p>
          <a:p>
            <a:pPr algn="ctr">
              <a:defRPr/>
            </a:pP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CL" sz="3200" i="1" dirty="0">
                <a:latin typeface="+mj-lt"/>
                <a:cs typeface="Arial" pitchFamily="34" charset="0"/>
              </a:rPr>
              <a:t>Escondido en Cristo estoy, nadie me apartará, </a:t>
            </a:r>
          </a:p>
          <a:p>
            <a:pPr algn="ctr">
              <a:defRPr/>
            </a:pPr>
            <a:r>
              <a:rPr lang="es-CL" sz="3200" i="1" dirty="0">
                <a:latin typeface="+mj-lt"/>
                <a:cs typeface="Arial" pitchFamily="34" charset="0"/>
              </a:rPr>
              <a:t>y las fuerzas de este mundo no me podrán dañar; </a:t>
            </a:r>
          </a:p>
          <a:p>
            <a:pPr algn="ctr">
              <a:defRPr/>
            </a:pPr>
            <a:r>
              <a:rPr lang="es-CL" sz="3200" i="1" dirty="0">
                <a:latin typeface="+mj-lt"/>
                <a:cs typeface="Arial" pitchFamily="34" charset="0"/>
              </a:rPr>
              <a:t>vivo y ando en esta vida con seguridad,</a:t>
            </a:r>
          </a:p>
          <a:p>
            <a:pPr algn="ctr">
              <a:defRPr/>
            </a:pPr>
            <a:r>
              <a:rPr lang="es-CL" sz="3200" i="1" dirty="0">
                <a:latin typeface="+mj-lt"/>
                <a:cs typeface="Arial" pitchFamily="34" charset="0"/>
              </a:rPr>
              <a:t>porque me escogió mi Dios</a:t>
            </a:r>
            <a:r>
              <a:rPr lang="es-CL" sz="3200" i="1" dirty="0" smtClean="0">
                <a:latin typeface="+mj-lt"/>
                <a:cs typeface="Arial" pitchFamily="34" charset="0"/>
              </a:rPr>
              <a:t>.</a:t>
            </a:r>
          </a:p>
          <a:p>
            <a:pPr algn="ctr">
              <a:defRPr/>
            </a:pPr>
            <a:r>
              <a:rPr lang="es-CL" sz="3200" i="1" dirty="0" smtClean="0">
                <a:latin typeface="+mj-lt"/>
                <a:cs typeface="Arial" pitchFamily="34" charset="0"/>
              </a:rPr>
              <a:t>…</a:t>
            </a:r>
            <a:endParaRPr lang="es-CL" sz="3200" i="1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3" name="Rectangle 1"/>
          <p:cNvSpPr>
            <a:spLocks noChangeArrowheads="1"/>
          </p:cNvSpPr>
          <p:nvPr/>
        </p:nvSpPr>
        <p:spPr bwMode="auto">
          <a:xfrm>
            <a:off x="0" y="290959"/>
            <a:ext cx="9144000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80975" algn="ctr" eaLnBrk="0" hangingPunct="0">
              <a:spcAft>
                <a:spcPts val="1200"/>
              </a:spcAft>
              <a:defRPr/>
            </a:pPr>
            <a:r>
              <a:rPr lang="es-CL" sz="3200" b="1" dirty="0">
                <a:solidFill>
                  <a:srgbClr val="000000"/>
                </a:solidFill>
                <a:latin typeface="+mn-lt"/>
                <a:ea typeface="Calibri" pitchFamily="34" charset="0"/>
                <a:cs typeface="Arial" pitchFamily="34" charset="0"/>
              </a:rPr>
              <a:t>AL AMPARO DE LA ROCA</a:t>
            </a:r>
          </a:p>
          <a:p>
            <a:pPr algn="ctr" eaLnBrk="0" hangingPunct="0">
              <a:defRPr/>
            </a:pPr>
            <a:r>
              <a:rPr lang="es-CL" sz="3200" dirty="0" smtClean="0">
                <a:latin typeface="+mn-lt"/>
                <a:ea typeface="Calibri" pitchFamily="34" charset="0"/>
                <a:cs typeface="Arial" pitchFamily="34" charset="0"/>
              </a:rPr>
              <a:t>   </a:t>
            </a: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Aunque ruda la tormenta</a:t>
            </a:r>
          </a:p>
          <a:p>
            <a:pPr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se desate en derredor,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al amparo de la Roca salvo estoy;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aunque el cielo esté sombrío,</a:t>
            </a:r>
          </a:p>
          <a:p>
            <a:pPr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no me invadirá el temor,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spcAft>
                <a:spcPts val="1200"/>
              </a:spcAft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al amparo de la Roca salvo estoy</a:t>
            </a:r>
            <a:r>
              <a:rPr lang="es-CL" sz="3200" dirty="0" smtClean="0">
                <a:latin typeface="+mn-lt"/>
                <a:ea typeface="Calibri" pitchFamily="34" charset="0"/>
                <a:cs typeface="Arial" pitchFamily="34" charset="0"/>
              </a:rPr>
              <a:t>.</a:t>
            </a:r>
            <a:r>
              <a:rPr lang="es-CL" sz="3200" b="1" dirty="0" smtClean="0">
                <a:latin typeface="+mn-lt"/>
                <a:ea typeface="Calibri" pitchFamily="34" charset="0"/>
                <a:cs typeface="Arial" pitchFamily="34" charset="0"/>
              </a:rPr>
              <a:t>  </a:t>
            </a:r>
            <a:endParaRPr lang="es-CL" sz="3200" b="1" i="1" dirty="0">
              <a:latin typeface="+mn-lt"/>
              <a:ea typeface="Calibri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CL" sz="3200" i="1" dirty="0">
                <a:latin typeface="+mn-lt"/>
                <a:ea typeface="Calibri" pitchFamily="34" charset="0"/>
                <a:cs typeface="Arial" pitchFamily="34" charset="0"/>
              </a:rPr>
              <a:t>Al amparo de la Roca salvo estoy…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CL" sz="3200" i="1" dirty="0">
                <a:latin typeface="+mn-lt"/>
                <a:ea typeface="Calibri" pitchFamily="34" charset="0"/>
                <a:cs typeface="Arial" pitchFamily="34" charset="0"/>
              </a:rPr>
              <a:t>si a mi lado está el Señor,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CL" sz="3200" i="1" dirty="0">
                <a:latin typeface="+mn-lt"/>
                <a:ea typeface="Calibri" pitchFamily="34" charset="0"/>
                <a:cs typeface="Arial" pitchFamily="34" charset="0"/>
              </a:rPr>
              <a:t>no tendré ningún temor,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CL" sz="3200" i="1" dirty="0">
                <a:latin typeface="+mn-lt"/>
                <a:ea typeface="Calibri" pitchFamily="34" charset="0"/>
                <a:cs typeface="Arial" pitchFamily="34" charset="0"/>
              </a:rPr>
              <a:t>al amparo de la Roca salvo estoy</a:t>
            </a:r>
            <a:r>
              <a:rPr lang="es-CL" sz="3200" i="1" dirty="0" smtClean="0">
                <a:latin typeface="+mn-lt"/>
                <a:ea typeface="Calibri" pitchFamily="34" charset="0"/>
                <a:cs typeface="Arial" pitchFamily="34" charset="0"/>
              </a:rPr>
              <a:t>.</a:t>
            </a:r>
          </a:p>
          <a:p>
            <a:pPr algn="ctr" eaLnBrk="0" hangingPunct="0">
              <a:defRPr/>
            </a:pPr>
            <a:r>
              <a:rPr lang="es-CL" sz="3200" i="1" dirty="0" smtClean="0">
                <a:latin typeface="+mn-lt"/>
                <a:cs typeface="Arial" pitchFamily="34" charset="0"/>
              </a:rPr>
              <a:t>…</a:t>
            </a:r>
            <a:endParaRPr lang="es-CL" sz="32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8313" y="476250"/>
            <a:ext cx="8280400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es-CL" sz="3200" dirty="0">
                <a:latin typeface="+mn-lt"/>
                <a:cs typeface="Arial" pitchFamily="34" charset="0"/>
              </a:rPr>
              <a:t>Tengo un sello que el Espíritu me ha dado, </a:t>
            </a:r>
          </a:p>
          <a:p>
            <a:pPr algn="ctr">
              <a:defRPr/>
            </a:pPr>
            <a:r>
              <a:rPr lang="es-CL" sz="3200" dirty="0">
                <a:latin typeface="+mn-lt"/>
                <a:cs typeface="Arial" pitchFamily="34" charset="0"/>
              </a:rPr>
              <a:t>cuando mi confianza puse solo en mi Salvador; </a:t>
            </a:r>
          </a:p>
          <a:p>
            <a:pPr algn="ctr">
              <a:defRPr/>
            </a:pPr>
            <a:r>
              <a:rPr lang="es-CL" sz="3200" dirty="0">
                <a:latin typeface="+mn-lt"/>
                <a:cs typeface="Arial" pitchFamily="34" charset="0"/>
              </a:rPr>
              <a:t>prenda que el Señor me dio de vida eterna, </a:t>
            </a:r>
          </a:p>
          <a:p>
            <a:pPr algn="ctr">
              <a:defRPr/>
            </a:pPr>
            <a:r>
              <a:rPr lang="es-CL" sz="3200" dirty="0">
                <a:latin typeface="+mn-lt"/>
                <a:cs typeface="Arial" pitchFamily="34" charset="0"/>
              </a:rPr>
              <a:t>cuando me escogió mi Dios.</a:t>
            </a:r>
          </a:p>
          <a:p>
            <a:pPr algn="ctr">
              <a:defRPr/>
            </a:pP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CL" sz="3200" dirty="0">
                <a:latin typeface="+mn-lt"/>
                <a:cs typeface="Arial" pitchFamily="34" charset="0"/>
              </a:rPr>
              <a:t>Me escogió para alabanza de su gloria, </a:t>
            </a:r>
          </a:p>
          <a:p>
            <a:pPr algn="ctr">
              <a:defRPr/>
            </a:pPr>
            <a:r>
              <a:rPr lang="es-CL" sz="3200" dirty="0">
                <a:latin typeface="+mn-lt"/>
                <a:cs typeface="Arial" pitchFamily="34" charset="0"/>
              </a:rPr>
              <a:t>y </a:t>
            </a:r>
            <a:r>
              <a:rPr lang="es-CL" sz="3200" dirty="0" err="1">
                <a:latin typeface="+mn-lt"/>
                <a:cs typeface="Arial" pitchFamily="34" charset="0"/>
              </a:rPr>
              <a:t>sentóme</a:t>
            </a:r>
            <a:r>
              <a:rPr lang="es-CL" sz="3200" dirty="0">
                <a:latin typeface="+mn-lt"/>
                <a:cs typeface="Arial" pitchFamily="34" charset="0"/>
              </a:rPr>
              <a:t> en las alturas con Cristo mi Señor; </a:t>
            </a:r>
          </a:p>
          <a:p>
            <a:pPr algn="ctr">
              <a:defRPr/>
            </a:pPr>
            <a:r>
              <a:rPr lang="es-CL" sz="3200" dirty="0">
                <a:latin typeface="+mn-lt"/>
                <a:cs typeface="Arial" pitchFamily="34" charset="0"/>
              </a:rPr>
              <a:t>grande fue mi admiración al ver su gracia, </a:t>
            </a:r>
          </a:p>
          <a:p>
            <a:pPr algn="ctr">
              <a:defRPr/>
            </a:pPr>
            <a:r>
              <a:rPr lang="es-CL" sz="3200" dirty="0">
                <a:latin typeface="+mn-lt"/>
                <a:cs typeface="Arial" pitchFamily="34" charset="0"/>
              </a:rPr>
              <a:t>cuando me escogió mi Dios.</a:t>
            </a:r>
          </a:p>
        </p:txBody>
      </p:sp>
    </p:spTree>
  </p:cSld>
  <p:clrMapOvr>
    <a:masterClrMapping/>
  </p:clrMapOvr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8313" y="49213"/>
            <a:ext cx="8064500" cy="600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ESCUCHA, OH SEÑOR </a:t>
            </a:r>
          </a:p>
          <a:p>
            <a:pPr algn="ctr">
              <a:defRPr/>
            </a:pPr>
            <a:endParaRPr lang="es-CL" sz="3200" b="1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Escucha, oh Señor, mis palabras, mi gemir;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considera, está atento a la voz de mi clamor;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Rey mío y Dios mío, porque a ti oraré,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de mañana oirás mi voz.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De mañana,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me presentaré ante ti y esperaré,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porque tú eres Dios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que se complace en bendecir;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porque eres, oh Señor, mi justicia y mi paz,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me rodeará como un escudo tu favor.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288" y="15875"/>
            <a:ext cx="8497887" cy="6924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ES" sz="3200" b="1" dirty="0">
                <a:latin typeface="+mn-lt"/>
              </a:rPr>
              <a:t>ES GRACIA, SEÑOR</a:t>
            </a:r>
          </a:p>
          <a:p>
            <a:pPr algn="ctr">
              <a:defRPr/>
            </a:pPr>
            <a:r>
              <a:rPr lang="es-ES" sz="3200" dirty="0">
                <a:latin typeface="+mn-lt"/>
              </a:rPr>
              <a:t>Es gracia, Señor, lo que hiciste: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quitarnos el yugo de muerte,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llamarnos, Señor a tu Reino,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es gracia en los cielos tu nombre.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Es gracia, Señor, que reúnas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un pueblo que vaya contigo,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que siga las huellas de Cristo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y suba con él a su gloria.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Es gracia que Cristo haya muerto,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es gracia que Cristo ahora reine;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es gracia que el cielo esté abierto,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es gracia bendita de Dios.</a:t>
            </a:r>
          </a:p>
          <a:p>
            <a:pPr>
              <a:defRPr/>
            </a:pPr>
            <a:endParaRPr lang="es-CL" dirty="0"/>
          </a:p>
        </p:txBody>
      </p:sp>
    </p:spTree>
  </p:cSld>
  <p:clrMapOvr>
    <a:masterClrMapping/>
  </p:clrMapOvr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84213" y="404813"/>
            <a:ext cx="7343775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ES LA VIDA DE MI ALMA</a:t>
            </a:r>
          </a:p>
          <a:p>
            <a:pPr algn="ctr">
              <a:defRPr/>
            </a:pPr>
            <a:endParaRPr lang="es-CL" sz="3200" b="1" i="1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Es la vida de mi alma,</a:t>
            </a:r>
          </a:p>
          <a:p>
            <a:pPr algn="ctr">
              <a:defRPr/>
            </a:pPr>
            <a:r>
              <a:rPr lang="es-ES" sz="3200" dirty="0">
                <a:latin typeface="+mn-lt"/>
              </a:rPr>
              <a:t>es Cristo, es Cristo;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es la vida de mi alma,</a:t>
            </a:r>
          </a:p>
          <a:p>
            <a:pPr algn="ctr">
              <a:defRPr/>
            </a:pPr>
            <a:r>
              <a:rPr lang="es-ES" sz="3200" dirty="0">
                <a:latin typeface="+mn-lt"/>
              </a:rPr>
              <a:t>es Jesús mi Salvador.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endParaRPr lang="es-ES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Cristo, Cristo, Cristo, Cristo.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Es la vida de mi alma,</a:t>
            </a:r>
          </a:p>
          <a:p>
            <a:pPr algn="ctr">
              <a:defRPr/>
            </a:pPr>
            <a:r>
              <a:rPr lang="es-ES" sz="3200" dirty="0">
                <a:latin typeface="+mn-lt"/>
              </a:rPr>
              <a:t>es Jesús mi Salvador.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088" y="549275"/>
            <a:ext cx="7561262" cy="5294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ESPERARÉ EN TI CADA DÍA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Esperaré en ti cada día,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Señor amado de mi corazón;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eres mi fuerza, mi fe, mi esperanza,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eres la gloria de mi salvación.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endParaRPr lang="es-ES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Esperaré en ti, precioso Salvador,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refugio hallé en ti, grato a mi corazón;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Cristo, en ti confío, roca de mi salvación</a:t>
            </a:r>
            <a:r>
              <a:rPr lang="es-ES" dirty="0"/>
              <a:t>.</a:t>
            </a:r>
            <a:endParaRPr lang="es-CL" dirty="0"/>
          </a:p>
          <a:p>
            <a:pPr>
              <a:defRPr/>
            </a:pPr>
            <a:endParaRPr lang="es-CL" dirty="0"/>
          </a:p>
        </p:txBody>
      </p:sp>
    </p:spTree>
  </p:cSld>
  <p:clrMapOvr>
    <a:masterClrMapping/>
  </p:clrMapOvr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1"/>
          <p:cNvSpPr>
            <a:spLocks noChangeArrowheads="1"/>
          </p:cNvSpPr>
          <p:nvPr/>
        </p:nvSpPr>
        <p:spPr bwMode="auto">
          <a:xfrm>
            <a:off x="0" y="-15875"/>
            <a:ext cx="9144000" cy="680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Aft>
                <a:spcPts val="1200"/>
              </a:spcAft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ESPÍRITU DE DIOS, ARDIENTE FUEGO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Espíritu de Dios, ardiente fuego,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que soplas con tu poderoso aliento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palabras que nos limpian desde adentro;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levantas de cenizas nueva vida,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devuelves la salud, nos purificas,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spcAft>
                <a:spcPts val="1200"/>
              </a:spcAft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Espíritu de Dios, ardiente fuego…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Espíritu de Dios, ardiente fuego,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quebrantas la dureza que aprisiona,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sacudes la pereza de mi alma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enciendes corazones apagados;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irrumpes con tu luz que nos despierta,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Espíritu de Dios, ardiente fuego...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84213" y="454025"/>
            <a:ext cx="7704137" cy="304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ESPÍRITU DE DIOS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Espíritu de Dios, haz tu morada en mí,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inunda mi ser, quiero estar lleno de ti.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Ocupa el lugar que mereces,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y fluye como río, Espíritu Santo.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"/>
          <p:cNvSpPr>
            <a:spLocks noChangeArrowheads="1"/>
          </p:cNvSpPr>
          <p:nvPr/>
        </p:nvSpPr>
        <p:spPr bwMode="auto">
          <a:xfrm>
            <a:off x="0" y="287338"/>
            <a:ext cx="9144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ESPÍRITU DE DIOS, INUNDA MI SER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Espíritu de Dios, inunda mi ser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y lléname, y lléname de ti.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Condúceme, condúceme,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yo quiero tu gobierno,</a:t>
            </a: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Espíritu Santo de Dios.</a:t>
            </a:r>
            <a:endParaRPr lang="es-ES" sz="44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750" y="620713"/>
            <a:ext cx="8135938" cy="5170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ESPÍRITU SANTO, LLÉNANOS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Espíritu Santo, llénanos,</a:t>
            </a:r>
          </a:p>
          <a:p>
            <a:pPr algn="ctr">
              <a:defRPr/>
            </a:pPr>
            <a:r>
              <a:rPr lang="es-ES" sz="3200" dirty="0">
                <a:latin typeface="+mn-lt"/>
              </a:rPr>
              <a:t>solo hay lugar para ti,</a:t>
            </a:r>
            <a:endParaRPr lang="es-CL" sz="3200" dirty="0">
              <a:latin typeface="+mn-lt"/>
            </a:endParaRPr>
          </a:p>
          <a:p>
            <a:pPr algn="ctr">
              <a:spcAft>
                <a:spcPts val="1200"/>
              </a:spcAft>
              <a:defRPr/>
            </a:pPr>
            <a:r>
              <a:rPr lang="es-ES" sz="3200" dirty="0">
                <a:latin typeface="+mn-lt"/>
              </a:rPr>
              <a:t>para tu vida, poder y autoridad</a:t>
            </a:r>
            <a:br>
              <a:rPr lang="es-ES" sz="3200" dirty="0">
                <a:latin typeface="+mn-lt"/>
              </a:rPr>
            </a:br>
            <a:r>
              <a:rPr lang="es-ES" sz="3200" dirty="0">
                <a:latin typeface="+mn-lt"/>
              </a:rPr>
              <a:t>entre nosotros.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Espíritu de verdad, enséñanos,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guíanos, capacítanos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en el conocimiento de Dios y del Señor Jesucristo.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ChangeArrowheads="1"/>
          </p:cNvSpPr>
          <p:nvPr/>
        </p:nvSpPr>
        <p:spPr bwMode="auto">
          <a:xfrm>
            <a:off x="0" y="84138"/>
            <a:ext cx="9144000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  <a:cs typeface="Times New Roman" pitchFamily="18" charset="0"/>
              </a:rPr>
              <a:t>ESTAD QUIETOS Y CONOCED...</a:t>
            </a:r>
            <a:r>
              <a:rPr lang="es-ES" sz="3200" dirty="0">
                <a:latin typeface="+mn-lt"/>
                <a:cs typeface="Times New Roman" pitchFamily="18" charset="0"/>
              </a:rPr>
              <a:t> 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latin typeface="+mn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[:Estad quietos y conoced que yo soy Dios:]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Seré exaltado sobre las naciones,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enaltecido seré en la tierra, yo soy Dios.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latin typeface="+mn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Venid y ved las obras de mis manos,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contad mis maravillas.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latin typeface="+mn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Oh Señor, Padre nuestro,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cuán grande y glorioso es tu nombre </a:t>
            </a: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en toda la tierra...</a:t>
            </a:r>
            <a:endParaRPr lang="es-ES" sz="32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3" name="Rectangle 1"/>
          <p:cNvSpPr>
            <a:spLocks noChangeArrowheads="1"/>
          </p:cNvSpPr>
          <p:nvPr/>
        </p:nvSpPr>
        <p:spPr bwMode="auto">
          <a:xfrm>
            <a:off x="0" y="635000"/>
            <a:ext cx="91440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80975"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Aunque ruja el mar furioso</a:t>
            </a:r>
          </a:p>
          <a:p>
            <a:pPr indent="180975"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y agitado esté el turbión,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al amparo de la Roca salvo estoy;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en el puerto de reposo y velando en oración,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al amparo de la Roca salvo estoy.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endParaRPr lang="es-CL" sz="3200" dirty="0">
              <a:latin typeface="+mn-lt"/>
              <a:ea typeface="Calibri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Con ternura Dios me cuida del peligro y del dolor,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al amparo de la Roca salvo estoy;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él mis penas dulcifica, soy objeto de su amor,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al amparo de la Roca salvo estoy.</a:t>
            </a:r>
            <a:endParaRPr lang="es-CL" sz="32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1"/>
          <p:cNvSpPr>
            <a:spLocks noChangeArrowheads="1"/>
          </p:cNvSpPr>
          <p:nvPr/>
        </p:nvSpPr>
        <p:spPr bwMode="auto">
          <a:xfrm>
            <a:off x="0" y="130175"/>
            <a:ext cx="91440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  <a:cs typeface="Times New Roman" pitchFamily="18" charset="0"/>
              </a:rPr>
              <a:t>ESTA ES LA PALABRA DE FE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2800" dirty="0">
                <a:latin typeface="+mn-lt"/>
                <a:cs typeface="Times New Roman" pitchFamily="18" charset="0"/>
              </a:rPr>
              <a:t>(Romanos 10:8-10)</a:t>
            </a:r>
            <a:endParaRPr lang="es-CL" sz="28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latin typeface="+mn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Esta es la Palabra de fe que predicamos: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que si confesares con tu boca que Jesús es el Señor,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y creyeres en tu corazón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que Dios le levantó de los muertos, serás salvo.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Porque con el corazón se cree para justicia,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pero con la boca se confiesa para salvación.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[:Porque todo aquel que invocare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el nombre del Señor será salvo:]</a:t>
            </a:r>
            <a:endParaRPr lang="es-ES" sz="32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58888" y="333375"/>
            <a:ext cx="6553200" cy="5508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ESTA ES TU IGLESIA</a:t>
            </a:r>
          </a:p>
          <a:p>
            <a:pPr algn="ctr">
              <a:defRPr/>
            </a:pPr>
            <a:endParaRPr lang="es-CL" sz="3200" b="1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Esta es tu iglesia, esta es tu amada,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la que te anhela, la que te espera,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la que te adora, la que te ama;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esta es tu iglesia, amado Jesús.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Somos tu pueblo, somos tu cuerpo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comprado por precio, por precio de sangre,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bendita sangre, sangre poderosa;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esta es tu iglesia, amado Jesús.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71550" y="260350"/>
            <a:ext cx="7129463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ESTAMOS AQUÍ PARA ADORARTE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Estamos aquí para adorarte,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estamos aquí para mirarte,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estamos aquí para contemplarte;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te amamos, Señor, te amamos, Señor.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Jesús, eres tú maravilloso;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nos llenas de paz, en ti hay reposo.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Tu fidelidad será para siempre;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te amamos, Señor, te amamos, Señor.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1"/>
          <p:cNvSpPr>
            <a:spLocks noChangeArrowheads="1"/>
          </p:cNvSpPr>
          <p:nvPr/>
        </p:nvSpPr>
        <p:spPr bwMode="auto">
          <a:xfrm>
            <a:off x="0" y="579438"/>
            <a:ext cx="91440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ESTAMOS DELANTE DE TI</a:t>
            </a:r>
          </a:p>
          <a:p>
            <a:pPr algn="ctr" eaLnBrk="0" hangingPunct="0">
              <a:defRPr/>
            </a:pPr>
            <a:endParaRPr lang="es-ES" sz="3200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Estamos delante de ti, Señor, 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delante de tu majestad.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Eres santo, sublime, 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te damos la gloria a ti, Señor.</a:t>
            </a:r>
            <a:endParaRPr lang="es-ES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1"/>
          <p:cNvSpPr>
            <a:spLocks noChangeArrowheads="1"/>
          </p:cNvSpPr>
          <p:nvPr/>
        </p:nvSpPr>
        <p:spPr bwMode="auto">
          <a:xfrm>
            <a:off x="0" y="266700"/>
            <a:ext cx="9144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ESTÁ SENTADO SOBRE SU TRONO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Está sentado sobre su trono,</a:t>
            </a:r>
            <a:br>
              <a:rPr lang="es-ES" altLang="es-CL" sz="3200">
                <a:latin typeface="Calibri" pitchFamily="34" charset="0"/>
                <a:cs typeface="Times New Roman" pitchFamily="18" charset="0"/>
              </a:rPr>
            </a:br>
            <a:r>
              <a:rPr lang="es-ES" altLang="es-CL" sz="3200">
                <a:latin typeface="Calibri" pitchFamily="34" charset="0"/>
                <a:cs typeface="Times New Roman" pitchFamily="18" charset="0"/>
              </a:rPr>
              <a:t>siempre reinando, soberano.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Ángeles cantan, la iglesia alaba,</a:t>
            </a:r>
            <a:br>
              <a:rPr lang="es-ES" altLang="es-CL" sz="3200">
                <a:latin typeface="Calibri" pitchFamily="34" charset="0"/>
                <a:cs typeface="Times New Roman" pitchFamily="18" charset="0"/>
              </a:rPr>
            </a:br>
            <a:r>
              <a:rPr lang="es-ES" altLang="es-CL" sz="3200">
                <a:latin typeface="Calibri" pitchFamily="34" charset="0"/>
                <a:cs typeface="Times New Roman" pitchFamily="18" charset="0"/>
              </a:rPr>
              <a:t>Dios reunido con su pueblo.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Oh, Alfa y Omega, Cristo, Santo,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oh ven, oh ven, oh ven, Señor Jesús.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750" y="333375"/>
            <a:ext cx="8229600" cy="6191250"/>
          </a:xfrm>
        </p:spPr>
        <p:txBody>
          <a:bodyPr/>
          <a:lstStyle/>
          <a:p>
            <a:pPr marL="0" indent="0" algn="ctr">
              <a:buFont typeface="Arial" pitchFamily="34" charset="0"/>
              <a:buNone/>
              <a:defRPr/>
            </a:pPr>
            <a:r>
              <a:rPr lang="es-ES" b="1" dirty="0"/>
              <a:t>ESTE ES TU PUEBLO</a:t>
            </a: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endParaRPr lang="es-ES" dirty="0" smtClean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 smtClean="0"/>
              <a:t>Este </a:t>
            </a:r>
            <a:r>
              <a:rPr lang="es-ES" dirty="0"/>
              <a:t>es tu pueblo, esta es tu iglesia,</a:t>
            </a: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/>
              <a:t>la que tú compraste con tu sangre.</a:t>
            </a: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/>
              <a:t>Una es la </a:t>
            </a:r>
            <a:r>
              <a:rPr lang="es-ES" dirty="0" smtClean="0"/>
              <a:t>iglesia que </a:t>
            </a:r>
            <a:r>
              <a:rPr lang="es-ES" dirty="0"/>
              <a:t>tú estás formando,</a:t>
            </a: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/>
              <a:t>santa, sin mancha y sin arruga,</a:t>
            </a: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/>
              <a:t>que tú vienes a buscar.</a:t>
            </a: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/>
              <a:t>Y nada nos podrá separar de ti,</a:t>
            </a: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/>
              <a:t>y nada nos podrá separar de ti,</a:t>
            </a: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/>
              <a:t>y nada nos podrá separar de ti,</a:t>
            </a: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/>
              <a:t>porque tuyos </a:t>
            </a:r>
            <a:r>
              <a:rPr lang="es-ES" dirty="0" smtClean="0"/>
              <a:t>somos</a:t>
            </a:r>
            <a:r>
              <a:rPr lang="es-ES" dirty="0"/>
              <a:t>, Señor</a:t>
            </a:r>
            <a:r>
              <a:rPr lang="es-ES" dirty="0" smtClean="0"/>
              <a:t>.</a:t>
            </a:r>
            <a:endParaRPr lang="es-CL" dirty="0"/>
          </a:p>
          <a:p>
            <a:pPr>
              <a:buFont typeface="Arial" pitchFamily="34" charset="0"/>
              <a:buChar char="•"/>
              <a:defRPr/>
            </a:pP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1"/>
          <p:cNvSpPr>
            <a:spLocks noChangeArrowheads="1"/>
          </p:cNvSpPr>
          <p:nvPr/>
        </p:nvSpPr>
        <p:spPr bwMode="auto">
          <a:xfrm>
            <a:off x="0" y="376238"/>
            <a:ext cx="9144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ESTO SÉ, QUE DIOS ESTÁ POR MÍ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Esto sé, que Dios está por mí;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no temeré, porque Dios está por mí.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Le tributaré alabanza, 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porque ha librado mi alma,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para que ande delante de él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en la luz de los que viven.</a:t>
            </a:r>
            <a:endParaRPr lang="es-ES" altLang="es-CL" sz="24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1"/>
          <p:cNvSpPr>
            <a:spLocks noChangeArrowheads="1"/>
          </p:cNvSpPr>
          <p:nvPr/>
        </p:nvSpPr>
        <p:spPr bwMode="auto">
          <a:xfrm>
            <a:off x="0" y="468313"/>
            <a:ext cx="9144000" cy="551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ESTOS SON LOS QUE ALABAN AL CORDERO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Estos son los que alaban al Cordero,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estos son los que alaban al Cordero;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que han lavado sus ropas en la sangre,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que han lavado sus ropas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en la sangre del Cordero.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Ven, Señor Jesús, ven, Señor Jesús,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ven, Señor, Señor Jesús.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El Espíritu y la iglesia dicen: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ven, Señor Jesús.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8313" y="620713"/>
            <a:ext cx="8207375" cy="4340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n-lt"/>
              </a:rPr>
              <a:t>ESTOY AQUÍ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Estoy aquí para exaltar tu santo nombre,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para darte a ti, Señor, la gloria,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3200" dirty="0">
                <a:latin typeface="+mn-lt"/>
              </a:rPr>
              <a:t>estoy aquí.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Tú eres digno de alabanza,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tú eres digno de loor;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tú eres digno de toda adoración,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tú, Señor Jesús.</a:t>
            </a:r>
          </a:p>
        </p:txBody>
      </p:sp>
    </p:spTree>
  </p:cSld>
  <p:clrMapOvr>
    <a:masterClrMapping/>
  </p:clrMapOvr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55650" y="549275"/>
            <a:ext cx="7272338" cy="35385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ESTOY CONFIADO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Estoy confiado, Señor, en ti;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tú eres fiel, Señor, tan fiel a mí.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Tú nunca me has dejado,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aunque débil soy;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estoy confiado, Señor en ti.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260350"/>
            <a:ext cx="9144000" cy="61214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sz="2800" b="1" dirty="0"/>
              <a:t>ACLAMAD AL REY DE REYES</a:t>
            </a:r>
            <a:endParaRPr lang="es-CL" sz="2800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endParaRPr lang="es-ES" sz="2800" dirty="0" smtClean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sz="2800" dirty="0" smtClean="0"/>
              <a:t>Aclamad </a:t>
            </a:r>
            <a:r>
              <a:rPr lang="es-ES" sz="2800" dirty="0"/>
              <a:t>al Rey de reyes,</a:t>
            </a:r>
            <a:endParaRPr lang="es-CL" sz="2800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sz="2800" dirty="0"/>
              <a:t>a Jesús el vencedor;</a:t>
            </a:r>
            <a:endParaRPr lang="es-CL" sz="2800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sz="2800" dirty="0"/>
              <a:t>bendecid su santo nombre,</a:t>
            </a:r>
            <a:endParaRPr lang="es-CL" sz="2800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sz="2800" dirty="0"/>
              <a:t>Jesucristo es el Señor.</a:t>
            </a:r>
            <a:endParaRPr lang="es-CL" sz="2800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sz="2800" dirty="0"/>
              <a:t>Alabadle en las alturas,</a:t>
            </a:r>
            <a:endParaRPr lang="es-CL" sz="2800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sz="2800" dirty="0" smtClean="0"/>
              <a:t>sus prodigios celebrad,</a:t>
            </a:r>
            <a:endParaRPr lang="es-CL" sz="2800" dirty="0" smtClean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sz="2800" dirty="0" smtClean="0"/>
              <a:t>y todos sus redimidos</a:t>
            </a:r>
            <a:endParaRPr lang="es-CL" sz="2800" dirty="0" smtClean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sz="2800" dirty="0" smtClean="0"/>
              <a:t>su grandeza publicad.</a:t>
            </a:r>
            <a:endParaRPr lang="es-CL" sz="2800" dirty="0" smtClean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sz="2800" dirty="0" smtClean="0"/>
              <a:t>Aleluya, aleluya,</a:t>
            </a:r>
            <a:endParaRPr lang="es-CL" sz="2800" dirty="0" smtClean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sz="2800" dirty="0" smtClean="0"/>
              <a:t>cantad con gozo al Salvador;</a:t>
            </a:r>
            <a:endParaRPr lang="es-CL" sz="2800" dirty="0" smtClean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sz="2800" dirty="0" smtClean="0"/>
              <a:t>bendecid su santo nombre:</a:t>
            </a:r>
            <a:endParaRPr lang="es-CL" sz="2800" dirty="0" smtClean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sz="2800" dirty="0" smtClean="0"/>
              <a:t>¡Jesucristo es el Señor!</a:t>
            </a:r>
            <a:endParaRPr lang="es-CL" sz="2800" dirty="0" smtClean="0"/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endParaRPr lang="es-CL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Rectángulo"/>
          <p:cNvSpPr>
            <a:spLocks noChangeArrowheads="1"/>
          </p:cNvSpPr>
          <p:nvPr/>
        </p:nvSpPr>
        <p:spPr bwMode="auto">
          <a:xfrm>
            <a:off x="0" y="260350"/>
            <a:ext cx="91440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L" altLang="es-CL" sz="3200" b="1" dirty="0">
                <a:latin typeface="Calibri" pitchFamily="34" charset="0"/>
              </a:rPr>
              <a:t>AL AMPARO DE TU AMOR</a:t>
            </a:r>
          </a:p>
          <a:p>
            <a:pPr algn="ctr"/>
            <a:endParaRPr lang="es-CL" altLang="es-CL" sz="3400" dirty="0">
              <a:latin typeface="Calibri" pitchFamily="34" charset="0"/>
            </a:endParaRPr>
          </a:p>
          <a:p>
            <a:pPr algn="ctr"/>
            <a:r>
              <a:rPr lang="es-CL" altLang="es-CL" sz="3200" dirty="0">
                <a:latin typeface="Calibri" pitchFamily="34" charset="0"/>
              </a:rPr>
              <a:t>Al amparo de tu amor, </a:t>
            </a:r>
          </a:p>
          <a:p>
            <a:pPr algn="ctr"/>
            <a:r>
              <a:rPr lang="es-CL" altLang="es-CL" sz="3200" dirty="0">
                <a:latin typeface="Calibri" pitchFamily="34" charset="0"/>
              </a:rPr>
              <a:t>viviré confiadamente.</a:t>
            </a:r>
          </a:p>
          <a:p>
            <a:pPr algn="ctr"/>
            <a:r>
              <a:rPr lang="es-CL" altLang="es-CL" sz="3200" dirty="0">
                <a:latin typeface="Calibri" pitchFamily="34" charset="0"/>
              </a:rPr>
              <a:t>Mi refugio eres tú, Señor, </a:t>
            </a:r>
          </a:p>
          <a:p>
            <a:pPr algn="ctr">
              <a:spcAft>
                <a:spcPts val="1200"/>
              </a:spcAft>
            </a:pPr>
            <a:r>
              <a:rPr lang="es-CL" altLang="es-CL" sz="3200" dirty="0">
                <a:latin typeface="Calibri" pitchFamily="34" charset="0"/>
              </a:rPr>
              <a:t>¿qué podría yo temer?</a:t>
            </a:r>
          </a:p>
          <a:p>
            <a:pPr algn="ctr"/>
            <a:r>
              <a:rPr lang="es-CL" altLang="es-CL" sz="3200" dirty="0" smtClean="0">
                <a:latin typeface="Calibri" pitchFamily="34" charset="0"/>
              </a:rPr>
              <a:t>Mi </a:t>
            </a:r>
            <a:r>
              <a:rPr lang="es-CL" altLang="es-CL" sz="3200" dirty="0">
                <a:latin typeface="Calibri" pitchFamily="34" charset="0"/>
              </a:rPr>
              <a:t>escudo está en ti, </a:t>
            </a:r>
          </a:p>
          <a:p>
            <a:pPr algn="ctr"/>
            <a:r>
              <a:rPr lang="es-CL" altLang="es-CL" sz="3200" dirty="0">
                <a:latin typeface="Calibri" pitchFamily="34" charset="0"/>
              </a:rPr>
              <a:t>me rodea siempre tu favor;</a:t>
            </a:r>
          </a:p>
          <a:p>
            <a:pPr algn="ctr"/>
            <a:r>
              <a:rPr lang="es-CL" altLang="es-CL" sz="3200" dirty="0">
                <a:latin typeface="Calibri" pitchFamily="34" charset="0"/>
              </a:rPr>
              <a:t>tú respondes mi clamor </a:t>
            </a:r>
          </a:p>
          <a:p>
            <a:pPr algn="ctr"/>
            <a:r>
              <a:rPr lang="es-CL" altLang="es-CL" sz="3200" dirty="0">
                <a:latin typeface="Calibri" pitchFamily="34" charset="0"/>
              </a:rPr>
              <a:t>y me alumbra tu verdad </a:t>
            </a:r>
          </a:p>
          <a:p>
            <a:pPr algn="ctr"/>
            <a:r>
              <a:rPr lang="es-CL" altLang="es-CL" sz="3200" dirty="0">
                <a:latin typeface="Calibri" pitchFamily="34" charset="0"/>
              </a:rPr>
              <a:t>al amparo de tu amor.</a:t>
            </a:r>
            <a:endParaRPr lang="es-CL" altLang="es-CL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5650" y="692150"/>
            <a:ext cx="7416800" cy="3694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n-lt"/>
              </a:rPr>
              <a:t>ES TU SANGRE PRECIOSA Y BENDITA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Es tu sangre preciosa y bendita,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es tu sangre poderosa;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aún está vigente hoy,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aún está vigente hoy,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sangre maravillosa,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valiosa para mí.</a:t>
            </a:r>
          </a:p>
        </p:txBody>
      </p:sp>
    </p:spTree>
  </p:cSld>
  <p:clrMapOvr>
    <a:masterClrMapping/>
  </p:clrMapOvr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1"/>
          <p:cNvSpPr>
            <a:spLocks noChangeArrowheads="1"/>
          </p:cNvSpPr>
          <p:nvPr/>
        </p:nvSpPr>
        <p:spPr bwMode="auto">
          <a:xfrm>
            <a:off x="0" y="207963"/>
            <a:ext cx="9144000" cy="398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EXALTADO SEA EL SEÑOR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endParaRPr lang="es-ES" sz="3200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Exaltado sea el Señor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sobre los cielos;</a:t>
            </a:r>
            <a:endParaRPr lang="es-CL" sz="32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sobre toda la tierra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sea su gloria.</a:t>
            </a:r>
            <a:endParaRPr lang="es-CL" sz="32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endParaRPr lang="es-ES" sz="3200" dirty="0">
              <a:latin typeface="+mj-lt"/>
              <a:ea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¡Gloria, gloria, gloria a él!</a:t>
            </a:r>
            <a:endParaRPr lang="es-ES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71550" y="549275"/>
            <a:ext cx="7056438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EXCELSO ES EL NOMBRE DE JESÚS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Excelso es el nombre de Jesús,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santo y glorioso es su amor;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por las generaciones su gloria cantaré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eternamente y para siempre su amor.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endParaRPr lang="es-ES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Aleluya, aleluya, la gloria del Señor.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Aleluya, aleluya, es digno de loor.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476250"/>
            <a:ext cx="9144000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Arial" pitchFamily="34" charset="0"/>
              </a:rPr>
              <a:t>FIEL ES DIOS QUE NOS LLAMÓ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2000" dirty="0">
                <a:latin typeface="+mj-lt"/>
                <a:cs typeface="Arial" pitchFamily="34" charset="0"/>
              </a:rPr>
              <a:t>(1ª Corintios 1:9)</a:t>
            </a:r>
            <a:endParaRPr lang="es-CL" sz="20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endParaRPr lang="es-ES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Fiel es Dios que nos llamó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a la comunión con su Hijo.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Hermano santo, participante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del llamamiento celestial: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fiel es Dios que nos llamó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a la comunión con su Hijo.</a:t>
            </a:r>
            <a:endParaRPr lang="es-CL" sz="3200" dirty="0">
              <a:latin typeface="+mj-lt"/>
              <a:cs typeface="Arial" pitchFamily="34" charset="0"/>
            </a:endParaRPr>
          </a:p>
          <a:p>
            <a:pPr>
              <a:defRPr/>
            </a:pPr>
            <a:endParaRPr lang="es-CL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3" name="Rectangle 1"/>
          <p:cNvSpPr>
            <a:spLocks noChangeArrowheads="1"/>
          </p:cNvSpPr>
          <p:nvPr/>
        </p:nvSpPr>
        <p:spPr bwMode="auto">
          <a:xfrm>
            <a:off x="0" y="206052"/>
            <a:ext cx="9144000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Aft>
                <a:spcPts val="1200"/>
              </a:spcAft>
              <a:defRPr/>
            </a:pPr>
            <a:r>
              <a:rPr lang="es-ES" sz="3200" b="1" dirty="0">
                <a:latin typeface="+mj-lt"/>
                <a:ea typeface="Times New Roman" pitchFamily="18" charset="0"/>
                <a:cs typeface="Arial" pitchFamily="34" charset="0"/>
              </a:rPr>
              <a:t>FIRMES Y ADELANTE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 smtClean="0">
                <a:latin typeface="+mj-lt"/>
                <a:ea typeface="Times New Roman" pitchFamily="18" charset="0"/>
                <a:cs typeface="Arial" pitchFamily="34" charset="0"/>
              </a:rPr>
              <a:t>Firmes </a:t>
            </a: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y adelante, huestes de la fe,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sin temor alguno, que Jesús nos ve;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jefe soberano, Cristo al frente va,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spcAft>
                <a:spcPts val="1200"/>
              </a:spcAft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y la regia enseña tremolando está.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i="1" dirty="0" smtClean="0">
                <a:latin typeface="+mj-lt"/>
                <a:ea typeface="Times New Roman" pitchFamily="18" charset="0"/>
                <a:cs typeface="Arial" pitchFamily="34" charset="0"/>
              </a:rPr>
              <a:t>Firmes </a:t>
            </a:r>
            <a:r>
              <a:rPr lang="es-ES" sz="3200" i="1" dirty="0">
                <a:latin typeface="+mj-lt"/>
                <a:ea typeface="Times New Roman" pitchFamily="18" charset="0"/>
                <a:cs typeface="Arial" pitchFamily="34" charset="0"/>
              </a:rPr>
              <a:t>y adelante, huestes de la fe,</a:t>
            </a:r>
            <a:endParaRPr lang="es-CL" sz="3200" i="1" dirty="0">
              <a:latin typeface="+mj-lt"/>
              <a:cs typeface="Arial" pitchFamily="34" charset="0"/>
            </a:endParaRPr>
          </a:p>
          <a:p>
            <a:pPr algn="ctr" eaLnBrk="0" hangingPunct="0">
              <a:spcAft>
                <a:spcPts val="1200"/>
              </a:spcAft>
              <a:defRPr/>
            </a:pPr>
            <a:r>
              <a:rPr lang="es-ES" sz="3200" i="1" dirty="0">
                <a:latin typeface="+mj-lt"/>
                <a:ea typeface="Times New Roman" pitchFamily="18" charset="0"/>
                <a:cs typeface="Arial" pitchFamily="34" charset="0"/>
              </a:rPr>
              <a:t>sin temor alguno, que Jesús nos ve.</a:t>
            </a:r>
            <a:endParaRPr lang="es-CL" sz="3200" i="1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 smtClean="0">
                <a:latin typeface="+mj-lt"/>
                <a:ea typeface="Times New Roman" pitchFamily="18" charset="0"/>
                <a:cs typeface="Arial" pitchFamily="34" charset="0"/>
              </a:rPr>
              <a:t>Al </a:t>
            </a: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sagrado nombre de nuestro adalid, 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tiembla el enemigo y huye de la lid; 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nuestra es la victoria, dad a Dios loor, 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y óigalo el averno lleno de pavor</a:t>
            </a:r>
            <a:r>
              <a:rPr lang="es-ES" sz="3200" dirty="0" smtClean="0">
                <a:latin typeface="+mj-lt"/>
                <a:ea typeface="Times New Roman" pitchFamily="18" charset="0"/>
                <a:cs typeface="Arial" pitchFamily="34" charset="0"/>
              </a:rPr>
              <a:t>.</a:t>
            </a:r>
          </a:p>
          <a:p>
            <a:pPr algn="ctr" eaLnBrk="0" hangingPunct="0">
              <a:defRPr/>
            </a:pPr>
            <a:r>
              <a:rPr lang="es-ES" sz="3200" dirty="0" smtClean="0">
                <a:latin typeface="+mj-lt"/>
                <a:ea typeface="Times New Roman" pitchFamily="18" charset="0"/>
                <a:cs typeface="Arial" pitchFamily="34" charset="0"/>
              </a:rPr>
              <a:t>…</a:t>
            </a:r>
            <a:endParaRPr lang="es-ES" sz="3200" dirty="0">
              <a:latin typeface="+mj-lt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476250"/>
            <a:ext cx="9144000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S" sz="3200" dirty="0" err="1">
                <a:latin typeface="+mn-lt"/>
                <a:ea typeface="Times New Roman" pitchFamily="18" charset="0"/>
                <a:cs typeface="Arial" pitchFamily="34" charset="0"/>
              </a:rPr>
              <a:t>Muévese</a:t>
            </a:r>
            <a:r>
              <a:rPr lang="es-ES" sz="3200" dirty="0">
                <a:latin typeface="+mn-lt"/>
                <a:ea typeface="Times New Roman" pitchFamily="18" charset="0"/>
                <a:cs typeface="Arial" pitchFamily="34" charset="0"/>
              </a:rPr>
              <a:t> potente la iglesia de Dios,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ea typeface="Times New Roman" pitchFamily="18" charset="0"/>
                <a:cs typeface="Arial" pitchFamily="34" charset="0"/>
              </a:rPr>
              <a:t>de los ya gloriosos marchamos en pos; </a:t>
            </a: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ea typeface="Times New Roman" pitchFamily="18" charset="0"/>
                <a:cs typeface="Arial" pitchFamily="34" charset="0"/>
              </a:rPr>
              <a:t>somos solo un cuerpo y uno es el Señor, </a:t>
            </a: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ea typeface="Times New Roman" pitchFamily="18" charset="0"/>
                <a:cs typeface="Arial" pitchFamily="34" charset="0"/>
              </a:rPr>
              <a:t>una la esperanza y uno nuestro amor.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latin typeface="+mn-lt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ea typeface="Times New Roman" pitchFamily="18" charset="0"/>
                <a:cs typeface="Arial" pitchFamily="34" charset="0"/>
              </a:rPr>
              <a:t>Tronos y coronas pueden perecer,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ea typeface="Times New Roman" pitchFamily="18" charset="0"/>
                <a:cs typeface="Arial" pitchFamily="34" charset="0"/>
              </a:rPr>
              <a:t>de Jesús la Iglesia, constante ha de ser; </a:t>
            </a: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ea typeface="Times New Roman" pitchFamily="18" charset="0"/>
                <a:cs typeface="Arial" pitchFamily="34" charset="0"/>
              </a:rPr>
              <a:t>nada en contra suya prevalecerá, </a:t>
            </a: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ea typeface="Times New Roman" pitchFamily="18" charset="0"/>
                <a:cs typeface="Arial" pitchFamily="34" charset="0"/>
              </a:rPr>
              <a:t>porque la promesa nunca faltará.</a:t>
            </a:r>
            <a:endParaRPr lang="es-ES" sz="32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288" y="620713"/>
            <a:ext cx="8208962" cy="32004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n-lt"/>
              </a:rPr>
              <a:t>FLUIRÁ COMO RÍO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Fluirá como río,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como lluvia caerá;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cual rocío, los montes y valles cubrirá;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y la gloria del Señor por doquier se verá,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y el Espíritu de Dios ya está.</a:t>
            </a:r>
          </a:p>
        </p:txBody>
      </p:sp>
    </p:spTree>
  </p:cSld>
  <p:clrMapOvr>
    <a:masterClrMapping/>
  </p:clrMapOvr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1" name="Rectangle 1"/>
          <p:cNvSpPr>
            <a:spLocks noChangeArrowheads="1"/>
          </p:cNvSpPr>
          <p:nvPr/>
        </p:nvSpPr>
        <p:spPr bwMode="auto">
          <a:xfrm>
            <a:off x="0" y="388938"/>
            <a:ext cx="9144000" cy="608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algn="ctr" eaLnBrk="0" hangingPunct="0">
              <a:defRPr/>
            </a:pPr>
            <a:r>
              <a:rPr lang="es-ES" sz="2800" b="1" dirty="0">
                <a:latin typeface="+mj-lt"/>
                <a:cs typeface="Arial" pitchFamily="34" charset="0"/>
              </a:rPr>
              <a:t>FUE SU AMOR POR MÍ</a:t>
            </a:r>
          </a:p>
          <a:p>
            <a:pPr algn="ctr" eaLnBrk="0" hangingPunct="0">
              <a:defRPr/>
            </a:pPr>
            <a:endParaRPr lang="es-ES" sz="2800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2800" dirty="0">
                <a:latin typeface="+mj-lt"/>
                <a:ea typeface="Times New Roman" pitchFamily="18" charset="0"/>
                <a:cs typeface="Arial" pitchFamily="34" charset="0"/>
              </a:rPr>
              <a:t>Fue su amor por mí que le condujo allí,</a:t>
            </a:r>
            <a:endParaRPr lang="es-CL" sz="28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2800" dirty="0">
                <a:latin typeface="+mj-lt"/>
                <a:ea typeface="Times New Roman" pitchFamily="18" charset="0"/>
                <a:cs typeface="Arial" pitchFamily="34" charset="0"/>
              </a:rPr>
              <a:t>para morir así por mi maldad;</a:t>
            </a:r>
            <a:endParaRPr lang="es-CL" sz="28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2800" dirty="0">
                <a:latin typeface="+mj-lt"/>
                <a:ea typeface="Times New Roman" pitchFamily="18" charset="0"/>
                <a:cs typeface="Arial" pitchFamily="34" charset="0"/>
              </a:rPr>
              <a:t>mi culpa él cargó, mi alma redimió,</a:t>
            </a:r>
            <a:endParaRPr lang="es-CL" sz="28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2800" dirty="0">
                <a:latin typeface="+mj-lt"/>
                <a:ea typeface="Times New Roman" pitchFamily="18" charset="0"/>
                <a:cs typeface="Arial" pitchFamily="34" charset="0"/>
              </a:rPr>
              <a:t>la indignidad llevó de mi maldad.</a:t>
            </a:r>
            <a:endParaRPr lang="es-CL" sz="28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2800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2800" i="1" dirty="0">
                <a:latin typeface="+mj-lt"/>
                <a:ea typeface="Times New Roman" pitchFamily="18" charset="0"/>
                <a:cs typeface="Arial" pitchFamily="34" charset="0"/>
              </a:rPr>
              <a:t>Oh sí, él puede salvar, y así su gracia mostrar;</a:t>
            </a:r>
            <a:endParaRPr lang="es-CL" sz="2800" i="1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2800" i="1" dirty="0">
                <a:latin typeface="+mj-lt"/>
                <a:ea typeface="Times New Roman" pitchFamily="18" charset="0"/>
                <a:cs typeface="Arial" pitchFamily="34" charset="0"/>
              </a:rPr>
              <a:t>su amor no puede menguar y me ama a mí.</a:t>
            </a:r>
            <a:endParaRPr lang="es-CL" sz="2800" i="1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2800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2800" dirty="0">
                <a:latin typeface="+mj-lt"/>
                <a:ea typeface="Times New Roman" pitchFamily="18" charset="0"/>
                <a:cs typeface="Arial" pitchFamily="34" charset="0"/>
              </a:rPr>
              <a:t>Oh cuánto amor mostró cuando en la cruz murió,</a:t>
            </a:r>
            <a:endParaRPr lang="es-CL" sz="28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2800" dirty="0">
                <a:latin typeface="+mj-lt"/>
                <a:ea typeface="Times New Roman" pitchFamily="18" charset="0"/>
                <a:cs typeface="Arial" pitchFamily="34" charset="0"/>
              </a:rPr>
              <a:t>pues él así compró mi salvación;</a:t>
            </a:r>
            <a:endParaRPr lang="es-CL" sz="28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2800" dirty="0">
                <a:latin typeface="+mj-lt"/>
                <a:ea typeface="Times New Roman" pitchFamily="18" charset="0"/>
                <a:cs typeface="Arial" pitchFamily="34" charset="0"/>
              </a:rPr>
              <a:t>su gracia él mostró y así me perdonó,</a:t>
            </a:r>
            <a:endParaRPr lang="es-CL" sz="28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2800" dirty="0">
                <a:latin typeface="+mj-lt"/>
                <a:ea typeface="Times New Roman" pitchFamily="18" charset="0"/>
                <a:cs typeface="Arial" pitchFamily="34" charset="0"/>
              </a:rPr>
              <a:t>de toda mi maldad él me libró.</a:t>
            </a:r>
            <a:endParaRPr lang="es-ES" sz="28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1"/>
          <p:cNvSpPr>
            <a:spLocks noChangeArrowheads="1"/>
          </p:cNvSpPr>
          <p:nvPr/>
        </p:nvSpPr>
        <p:spPr bwMode="auto">
          <a:xfrm>
            <a:off x="0" y="344697"/>
            <a:ext cx="9144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FUE TAN GRANDE TU AMOR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endParaRPr lang="es-ES" altLang="es-CL" sz="32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Fue tan grande tu amor</a:t>
            </a: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demostrado en la cruz,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que tu sangre allí</a:t>
            </a: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derramaste por mí, Jesús.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endParaRPr lang="es-ES" altLang="es-CL" sz="32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No hay expresión de amor mayor que tú,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no hay expresión de amor mayor.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Grande amor, profundo amor,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sublime amor es tu amor.</a:t>
            </a:r>
            <a:endParaRPr lang="es-ES" altLang="es-CL" sz="3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1"/>
          <p:cNvSpPr>
            <a:spLocks noChangeArrowheads="1"/>
          </p:cNvSpPr>
          <p:nvPr/>
        </p:nvSpPr>
        <p:spPr bwMode="auto">
          <a:xfrm>
            <a:off x="17463" y="457200"/>
            <a:ext cx="9144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GLORIA A CRISTO, GLORIA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Gloria a Cristo, gloria, 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desde los confines de la tierra,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gloria a Cristo, gloria, por su gran amor.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Bendito sea el Hijo de Dios,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bendito sea mi buen Salvador;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su sangre, su sangre derramó por mí...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Rectángulo"/>
          <p:cNvSpPr>
            <a:spLocks noChangeArrowheads="1"/>
          </p:cNvSpPr>
          <p:nvPr/>
        </p:nvSpPr>
        <p:spPr bwMode="auto">
          <a:xfrm>
            <a:off x="0" y="333375"/>
            <a:ext cx="91440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CL" sz="3200" b="1" dirty="0">
                <a:solidFill>
                  <a:srgbClr val="000000"/>
                </a:solidFill>
                <a:latin typeface="+mj-lt"/>
                <a:cs typeface="Rod" pitchFamily="49" charset="-79"/>
              </a:rPr>
              <a:t>AL BIENAVENTURADO</a:t>
            </a:r>
          </a:p>
          <a:p>
            <a:pPr algn="ctr">
              <a:defRPr/>
            </a:pPr>
            <a:endParaRPr lang="es-CL" sz="3200" b="1" dirty="0">
              <a:solidFill>
                <a:srgbClr val="000000"/>
              </a:solidFill>
              <a:latin typeface="+mj-lt"/>
              <a:cs typeface="Rod" pitchFamily="49" charset="-79"/>
            </a:endParaRPr>
          </a:p>
          <a:p>
            <a:pPr algn="ctr">
              <a:defRPr/>
            </a:pPr>
            <a:r>
              <a:rPr lang="es-CL" sz="3200" dirty="0">
                <a:solidFill>
                  <a:srgbClr val="000000"/>
                </a:solidFill>
                <a:latin typeface="+mj-lt"/>
                <a:cs typeface="Rod" pitchFamily="49" charset="-79"/>
              </a:rPr>
              <a:t>Al bienaventurado y solo soberano, </a:t>
            </a:r>
          </a:p>
          <a:p>
            <a:pPr algn="ctr">
              <a:defRPr/>
            </a:pPr>
            <a:r>
              <a:rPr lang="es-CL" sz="3200" dirty="0">
                <a:solidFill>
                  <a:srgbClr val="000000"/>
                </a:solidFill>
                <a:latin typeface="+mj-lt"/>
                <a:cs typeface="Rod" pitchFamily="49" charset="-79"/>
              </a:rPr>
              <a:t>Rey de reyes, Señor de señores, </a:t>
            </a:r>
          </a:p>
          <a:p>
            <a:pPr algn="ctr">
              <a:defRPr/>
            </a:pPr>
            <a:r>
              <a:rPr lang="es-CL" sz="3200" dirty="0">
                <a:solidFill>
                  <a:srgbClr val="000000"/>
                </a:solidFill>
                <a:latin typeface="+mj-lt"/>
                <a:cs typeface="Rod" pitchFamily="49" charset="-79"/>
              </a:rPr>
              <a:t>al único que tiene inmortalidad,</a:t>
            </a:r>
          </a:p>
          <a:p>
            <a:pPr algn="ctr">
              <a:defRPr/>
            </a:pPr>
            <a:r>
              <a:rPr lang="es-CL" sz="3200" dirty="0">
                <a:solidFill>
                  <a:srgbClr val="000000"/>
                </a:solidFill>
                <a:latin typeface="+mj-lt"/>
                <a:cs typeface="Rod" pitchFamily="49" charset="-79"/>
              </a:rPr>
              <a:t>que habita en luz inaccesible; </a:t>
            </a:r>
          </a:p>
          <a:p>
            <a:pPr algn="ctr">
              <a:defRPr/>
            </a:pPr>
            <a:r>
              <a:rPr lang="es-CL" sz="3200" dirty="0">
                <a:solidFill>
                  <a:srgbClr val="000000"/>
                </a:solidFill>
                <a:latin typeface="+mj-lt"/>
                <a:cs typeface="Rod" pitchFamily="49" charset="-79"/>
              </a:rPr>
              <a:t>a quien ninguno de los hombres </a:t>
            </a:r>
          </a:p>
          <a:p>
            <a:pPr algn="ctr">
              <a:defRPr/>
            </a:pPr>
            <a:r>
              <a:rPr lang="es-CL" sz="3200" dirty="0">
                <a:solidFill>
                  <a:srgbClr val="000000"/>
                </a:solidFill>
                <a:latin typeface="+mj-lt"/>
                <a:cs typeface="Rod" pitchFamily="49" charset="-79"/>
              </a:rPr>
              <a:t>ha visto ni puede ver.	</a:t>
            </a:r>
          </a:p>
          <a:p>
            <a:pPr algn="ctr">
              <a:defRPr/>
            </a:pPr>
            <a:r>
              <a:rPr lang="es-CL" sz="3200" dirty="0">
                <a:solidFill>
                  <a:srgbClr val="000000"/>
                </a:solidFill>
                <a:latin typeface="+mj-lt"/>
                <a:cs typeface="Rod" pitchFamily="49" charset="-79"/>
              </a:rPr>
              <a:t>A él sea la gloria</a:t>
            </a:r>
          </a:p>
          <a:p>
            <a:pPr algn="ctr">
              <a:defRPr/>
            </a:pPr>
            <a:r>
              <a:rPr lang="es-CL" sz="3200" dirty="0">
                <a:solidFill>
                  <a:srgbClr val="000000"/>
                </a:solidFill>
                <a:latin typeface="+mj-lt"/>
                <a:cs typeface="Rod" pitchFamily="49" charset="-79"/>
              </a:rPr>
              <a:t>y el imperio sempiterno, amén.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1"/>
          <p:cNvSpPr>
            <a:spLocks noChangeArrowheads="1"/>
          </p:cNvSpPr>
          <p:nvPr/>
        </p:nvSpPr>
        <p:spPr bwMode="auto">
          <a:xfrm>
            <a:off x="0" y="11113"/>
            <a:ext cx="9144000" cy="649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GLORIA A CRISTO, GLORIA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Gloria a Cristo, gloria,</a:t>
            </a:r>
            <a:br>
              <a:rPr lang="es-ES" altLang="es-CL" sz="3200">
                <a:latin typeface="Calibri" pitchFamily="34" charset="0"/>
                <a:cs typeface="Times New Roman" pitchFamily="18" charset="0"/>
              </a:rPr>
            </a:br>
            <a:r>
              <a:rPr lang="es-ES" altLang="es-CL" sz="3200">
                <a:latin typeface="Calibri" pitchFamily="34" charset="0"/>
                <a:cs typeface="Times New Roman" pitchFamily="18" charset="0"/>
              </a:rPr>
              <a:t>gloria a su majestad.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El Señor es mi pastor,</a:t>
            </a:r>
            <a:br>
              <a:rPr lang="es-ES" altLang="es-CL" sz="3200">
                <a:latin typeface="Calibri" pitchFamily="34" charset="0"/>
                <a:cs typeface="Times New Roman" pitchFamily="18" charset="0"/>
              </a:rPr>
            </a:br>
            <a:r>
              <a:rPr lang="es-ES" altLang="es-CL" sz="3200">
                <a:latin typeface="Calibri" pitchFamily="34" charset="0"/>
                <a:cs typeface="Times New Roman" pitchFamily="18" charset="0"/>
              </a:rPr>
              <a:t>nada me puede faltar.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Te adoramos, oh Señor,</a:t>
            </a:r>
            <a:br>
              <a:rPr lang="es-ES" altLang="es-CL" sz="3200">
                <a:latin typeface="Calibri" pitchFamily="34" charset="0"/>
                <a:cs typeface="Times New Roman" pitchFamily="18" charset="0"/>
              </a:rPr>
            </a:br>
            <a:r>
              <a:rPr lang="es-ES" altLang="es-CL" sz="3200">
                <a:latin typeface="Calibri" pitchFamily="34" charset="0"/>
                <a:cs typeface="Times New Roman" pitchFamily="18" charset="0"/>
              </a:rPr>
              <a:t>en espíritu y verdad.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El Señor me libertó, de la muerte me libró;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mis pecados perdonó, vida nueva él me dio.</a:t>
            </a:r>
            <a:r>
              <a:rPr lang="es-CL" altLang="es-CL" sz="320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1"/>
          <p:cNvSpPr>
            <a:spLocks noChangeArrowheads="1"/>
          </p:cNvSpPr>
          <p:nvPr/>
        </p:nvSpPr>
        <p:spPr bwMode="auto">
          <a:xfrm>
            <a:off x="0" y="266700"/>
            <a:ext cx="9144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GLORIA AL CORDERO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Gloria al Cordero, gloria al vencedor,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sus ojos llama de fuego son, 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excelso es su poder.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Fiel y Verdadero, el Verbo de Dios,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con vara de justicia sobre todas 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las naciones reinará.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0825" y="549275"/>
            <a:ext cx="8642350" cy="59705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n-lt"/>
              </a:rPr>
              <a:t>GLORIA, GLORIA A DIOS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Gloria, gloria a Dios;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3200" dirty="0">
                <a:latin typeface="+mn-lt"/>
              </a:rPr>
              <a:t>gloria, gloria, él me salvó.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Gloria, gloria al Rey, gloria, gloria, él vendrá.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Y nacerá el sol de justicia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para todas las naciones, 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3200" dirty="0">
                <a:latin typeface="+mn-lt"/>
              </a:rPr>
              <a:t>para todas las naciones.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Gloria, gloria al Salvador,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gloria, gloria al Redentor,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el que murió y resucitó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y reinará por los siglos de los siglos.</a:t>
            </a:r>
          </a:p>
        </p:txBody>
      </p:sp>
    </p:spTree>
  </p:cSld>
  <p:clrMapOvr>
    <a:masterClrMapping/>
  </p:clrMapOvr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288" y="476250"/>
            <a:ext cx="8353425" cy="54784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n-lt"/>
              </a:rPr>
              <a:t>GLORIA, GLORIA, GLORIA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Gloria, gloria, gloria al Redentor,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al que descendió del cielo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3200" dirty="0">
                <a:latin typeface="+mn-lt"/>
              </a:rPr>
              <a:t>y en la cruz murió.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Gloria, gloria, gloria al Vencedor,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al que destruyó a la muerte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3200" dirty="0">
                <a:latin typeface="+mn-lt"/>
              </a:rPr>
              <a:t>y al cielo ascendió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Gloria, gloria, gloria a Cristo el Rey,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al que vuelve por su iglesia.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Gloria, gloria a él.</a:t>
            </a:r>
          </a:p>
        </p:txBody>
      </p:sp>
    </p:spTree>
  </p:cSld>
  <p:clrMapOvr>
    <a:masterClrMapping/>
  </p:clrMapOvr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476250"/>
            <a:ext cx="9144000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CL" sz="3200" b="1" dirty="0">
                <a:latin typeface="+mn-lt"/>
              </a:rPr>
              <a:t>GLORIA, HONRA Y BENDICION</a:t>
            </a:r>
          </a:p>
          <a:p>
            <a:pPr algn="ctr">
              <a:defRPr/>
            </a:pPr>
            <a:endParaRPr lang="es-CL" sz="3200" b="1" dirty="0">
              <a:latin typeface="+mn-lt"/>
            </a:endParaRPr>
          </a:p>
          <a:p>
            <a:pPr algn="ctr">
              <a:defRPr/>
            </a:pPr>
            <a:r>
              <a:rPr lang="es-CL" sz="3200" dirty="0">
                <a:latin typeface="+mn-lt"/>
              </a:rPr>
              <a:t>Gloria, honra y bendición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sean a nuestro Señor;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gloria, honra y bendición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sean a nuestro Dios.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CL" sz="3200" dirty="0">
                <a:latin typeface="+mn-lt"/>
              </a:rPr>
              <a:t>Aleluya, aleluya, aleluya,</a:t>
            </a:r>
          </a:p>
          <a:p>
            <a:pPr algn="ctr">
              <a:defRPr/>
            </a:pPr>
            <a:r>
              <a:rPr lang="es-CL" sz="3200" dirty="0" err="1">
                <a:latin typeface="+mn-lt"/>
              </a:rPr>
              <a:t>alelu</a:t>
            </a:r>
            <a:r>
              <a:rPr lang="es-CL" sz="3200" dirty="0">
                <a:latin typeface="+mn-lt"/>
              </a:rPr>
              <a:t>... aleluya.</a:t>
            </a:r>
            <a:endParaRPr lang="fr-FR" sz="3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1"/>
          <p:cNvSpPr>
            <a:spLocks noChangeArrowheads="1"/>
          </p:cNvSpPr>
          <p:nvPr/>
        </p:nvSpPr>
        <p:spPr bwMode="auto">
          <a:xfrm>
            <a:off x="14288" y="352425"/>
            <a:ext cx="9144000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GLORIA POR SIEMPRE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Gloria por siempre al Cordero de Dios,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a Jesús el Señor, el León de Judá,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la raíz de David</a:t>
            </a:r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que ha vencido y el Libro abrirá.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Los cielos, la tierra y el mar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todo lo que en ellos hay, le adorarán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proclamarán ¡Jesucristo es el Señor!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Él es el Señor, él es el Señor,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resucitado de entre los muertos es el Señor;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toda rodilla se doblará y toda lengua confesará: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¡Jesucristo es el Señor!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"/>
          <p:cNvSpPr>
            <a:spLocks noChangeArrowheads="1"/>
          </p:cNvSpPr>
          <p:nvPr/>
        </p:nvSpPr>
        <p:spPr bwMode="auto">
          <a:xfrm>
            <a:off x="0" y="633413"/>
            <a:ext cx="9144000" cy="452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GRACIA, BENDITA GRACIA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Gracia, bendita gracia, maravillosa gracia,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don de sí mismo del trino Dios,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don inefable, incomparable,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gloria del Padre, gloria del hombre.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Revelación del Padre por el Espíritu Santo;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te recibimos, atesoramos,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santificamos y proclamamos.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850" y="404813"/>
            <a:ext cx="8424863" cy="33543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n-lt"/>
              </a:rPr>
              <a:t>GRACIAS A DIOS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Gracias a Dios por su don inefable, 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3200" dirty="0">
                <a:latin typeface="+mn-lt"/>
              </a:rPr>
              <a:t>gracias a Dios por su don inefable.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Gracias a Dios que a su Hijo nos dio;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gracias a Dios,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pues en él toda gracia incluyó.</a:t>
            </a:r>
          </a:p>
        </p:txBody>
      </p:sp>
    </p:spTree>
  </p:cSld>
  <p:clrMapOvr>
    <a:masterClrMapping/>
  </p:clrMapOvr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1"/>
          <p:cNvSpPr>
            <a:spLocks noChangeArrowheads="1"/>
          </p:cNvSpPr>
          <p:nvPr/>
        </p:nvSpPr>
        <p:spPr bwMode="auto">
          <a:xfrm>
            <a:off x="0" y="258763"/>
            <a:ext cx="91440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GRACIAS, GRACIAS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latin typeface="+mj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Gracias, gracias,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quiero darte gracias, mi Señor.</a:t>
            </a: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Gracias, gracias,</a:t>
            </a: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quiero darte gracias, mi Señor.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latin typeface="+mn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Viniste de los cielos a salvarme,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tu sangre derramaste por mí;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todos mis pecados ya borraste, 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ahora salvo soy.</a:t>
            </a:r>
            <a:endParaRPr lang="es-ES" sz="32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1 CuadroTexto"/>
          <p:cNvSpPr txBox="1">
            <a:spLocks noChangeArrowheads="1"/>
          </p:cNvSpPr>
          <p:nvPr/>
        </p:nvSpPr>
        <p:spPr bwMode="auto">
          <a:xfrm>
            <a:off x="0" y="333375"/>
            <a:ext cx="9144000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  <a:cs typeface="Arial" pitchFamily="34" charset="0"/>
              </a:rPr>
              <a:t>GRACIAS, PADRE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endParaRPr lang="es-ES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Gracias, Padre,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por habernos revelado a tu Hijo,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por habernos dado lo que más tú amabas,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a Jesucristo…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endParaRPr lang="es-ES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Sí, Padre, hoy alzamos nuestra voz</a:t>
            </a: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y te alabamos,</a:t>
            </a: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bendecimos y exaltamos tu santo nombre,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y te adoramos, te adoramos.</a:t>
            </a:r>
            <a:endParaRPr lang="es-CL" sz="3200" dirty="0">
              <a:latin typeface="+mn-lt"/>
              <a:cs typeface="Arial" pitchFamily="34" charset="0"/>
            </a:endParaRPr>
          </a:p>
          <a:p>
            <a:pPr>
              <a:defRPr/>
            </a:pPr>
            <a:endParaRPr lang="es-CL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Rectángulo"/>
          <p:cNvSpPr>
            <a:spLocks noChangeArrowheads="1"/>
          </p:cNvSpPr>
          <p:nvPr/>
        </p:nvSpPr>
        <p:spPr bwMode="auto">
          <a:xfrm>
            <a:off x="0" y="260648"/>
            <a:ext cx="9144000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altLang="es-CL" sz="3200" b="1" dirty="0">
                <a:latin typeface="Calibri" pitchFamily="34" charset="0"/>
              </a:rPr>
              <a:t>AL CERCANO CIELO DE DIOS</a:t>
            </a:r>
          </a:p>
          <a:p>
            <a:pPr algn="ctr">
              <a:spcAft>
                <a:spcPts val="1200"/>
              </a:spcAft>
            </a:pPr>
            <a:r>
              <a:rPr lang="es-CL" altLang="es-CL" sz="3200" dirty="0" smtClean="0">
                <a:latin typeface="Calibri" pitchFamily="34" charset="0"/>
              </a:rPr>
              <a:t>Al </a:t>
            </a:r>
            <a:r>
              <a:rPr lang="es-CL" altLang="es-CL" sz="3200" dirty="0">
                <a:latin typeface="Calibri" pitchFamily="34" charset="0"/>
              </a:rPr>
              <a:t>cercano cielo de Dios, el velo roto llama a entrar, por la sangre derramada en el Calvario de Emanuel</a:t>
            </a:r>
            <a:r>
              <a:rPr lang="es-CL" altLang="es-CL" sz="3200" dirty="0" smtClean="0">
                <a:latin typeface="Calibri" pitchFamily="34" charset="0"/>
              </a:rPr>
              <a:t>.</a:t>
            </a:r>
            <a:endParaRPr lang="es-CL" altLang="es-CL" sz="3200" dirty="0">
              <a:latin typeface="Calibri" pitchFamily="34" charset="0"/>
            </a:endParaRPr>
          </a:p>
          <a:p>
            <a:pPr algn="ctr"/>
            <a:r>
              <a:rPr lang="es-CL" altLang="es-CL" sz="3200" dirty="0">
                <a:latin typeface="Calibri" pitchFamily="34" charset="0"/>
              </a:rPr>
              <a:t>Gloria al Padre y al Hijo,</a:t>
            </a:r>
          </a:p>
          <a:p>
            <a:pPr algn="ctr"/>
            <a:r>
              <a:rPr lang="es-CL" altLang="es-CL" sz="3200" dirty="0">
                <a:latin typeface="Calibri" pitchFamily="34" charset="0"/>
              </a:rPr>
              <a:t>gloria al santo, santo, santo;</a:t>
            </a:r>
          </a:p>
          <a:p>
            <a:pPr algn="ctr"/>
            <a:r>
              <a:rPr lang="es-CL" altLang="es-CL" sz="3200" dirty="0">
                <a:latin typeface="Calibri" pitchFamily="34" charset="0"/>
              </a:rPr>
              <a:t>cerca, más cerca, oh Señor,</a:t>
            </a:r>
          </a:p>
          <a:p>
            <a:pPr algn="ctr"/>
            <a:r>
              <a:rPr lang="es-CL" altLang="es-CL" sz="3200" dirty="0">
                <a:latin typeface="Calibri" pitchFamily="34" charset="0"/>
              </a:rPr>
              <a:t>de tu presencia quiero morar;</a:t>
            </a:r>
          </a:p>
          <a:p>
            <a:pPr algn="ctr">
              <a:spcAft>
                <a:spcPts val="1200"/>
              </a:spcAft>
            </a:pPr>
            <a:r>
              <a:rPr lang="es-CL" altLang="es-CL" sz="3200" dirty="0">
                <a:latin typeface="Calibri" pitchFamily="34" charset="0"/>
              </a:rPr>
              <a:t>cerca, más cerca, quiero morar.</a:t>
            </a:r>
          </a:p>
          <a:p>
            <a:pPr algn="ctr"/>
            <a:r>
              <a:rPr lang="es-CL" altLang="es-CL" sz="3200" dirty="0" smtClean="0">
                <a:latin typeface="Calibri" pitchFamily="34" charset="0"/>
              </a:rPr>
              <a:t>Oh </a:t>
            </a:r>
            <a:r>
              <a:rPr lang="es-CL" altLang="es-CL" sz="3200" dirty="0">
                <a:latin typeface="Calibri" pitchFamily="34" charset="0"/>
              </a:rPr>
              <a:t>cuerpo herido de Jesús, nos reuniste ante la mesa; en memoria de tu muerte, ministramos alabanza.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850" y="404813"/>
            <a:ext cx="8351838" cy="46783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n-lt"/>
              </a:rPr>
              <a:t>GRACIAS, GRACIAS, GRACIAS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Gracias, gracias, gracias, Jesús;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gracias, gracias, gracias por tu amor.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Habiendo tú estado en la gloria de Dios,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te hiciste hombre para morir por mí,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por mí, por mí, por mí.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Y ahora nosotros somos testigos, Señor,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de tu misericordia y de tu salvación;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por ti, por ti, por ti.</a:t>
            </a:r>
          </a:p>
        </p:txBody>
      </p:sp>
    </p:spTree>
  </p:cSld>
  <p:clrMapOvr>
    <a:masterClrMapping/>
  </p:clrMapOvr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1"/>
          <p:cNvSpPr>
            <a:spLocks noChangeArrowheads="1"/>
          </p:cNvSpPr>
          <p:nvPr/>
        </p:nvSpPr>
        <p:spPr bwMode="auto">
          <a:xfrm>
            <a:off x="0" y="307975"/>
            <a:ext cx="91440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GRACIAS, SEÑOR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Gracias, Señor,</a:t>
            </a: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porque has abierto mis ojos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y hoy veo tu luz y tu amor.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Gracias, Señor,</a:t>
            </a: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porque has abierto mis ojos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y hoy veo tu salvación.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Y en tu grandeza, Señor,</a:t>
            </a:r>
            <a:endParaRPr lang="es-ES" altLang="es-CL" sz="3200">
              <a:solidFill>
                <a:srgbClr val="000000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me recibes tal como soy.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¡Gracias, Señor! ¡Gracias, Señor!</a:t>
            </a: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¡Gracias, Señor!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850" y="476250"/>
            <a:ext cx="8351838" cy="4832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n-lt"/>
              </a:rPr>
              <a:t>GRACIAS, SEÑOR, POR TU AMOR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Gracias, Señor, por tu amor,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gracias, Señor, por tu vida,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gracias por tus bendiciones, 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3200" dirty="0">
                <a:latin typeface="+mn-lt"/>
              </a:rPr>
              <a:t>gracias te damos, Señor.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Todo proviene de ti,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todo proviene de ti;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gracias te damos, Señor,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muchas gracias.</a:t>
            </a:r>
          </a:p>
        </p:txBody>
      </p:sp>
    </p:spTree>
  </p:cSld>
  <p:clrMapOvr>
    <a:masterClrMapping/>
  </p:clrMapOvr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850" y="404813"/>
            <a:ext cx="8424863" cy="4832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n-lt"/>
              </a:rPr>
              <a:t>GRACIAS, SEÑOR, POR TU MISERICORDIA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Gracias, Señor, por tu misericordia;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gracias, Señor, por tu fidelidad.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Tú me amaste desde el principio, 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3200" dirty="0">
                <a:latin typeface="+mn-lt"/>
              </a:rPr>
              <a:t>y un alto precio pagaste por mí.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Fue con tu sangre derramada allí en la cruz,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y ese amor tan grande demostrado allí.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Me perdonaste, me redimiste;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hoy te doy gracias, muchas gracias, mi Señor.</a:t>
            </a:r>
          </a:p>
        </p:txBody>
      </p:sp>
    </p:spTree>
  </p:cSld>
  <p:clrMapOvr>
    <a:masterClrMapping/>
  </p:clrMapOvr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1"/>
          <p:cNvSpPr>
            <a:spLocks noChangeArrowheads="1"/>
          </p:cNvSpPr>
          <p:nvPr/>
        </p:nvSpPr>
        <p:spPr bwMode="auto">
          <a:xfrm>
            <a:off x="0" y="246063"/>
            <a:ext cx="9144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GRACIAS TE DAMOS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Gracias te damos hoy mi Dios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por habernos revelado a tu Hijo,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y verlo tal como es, y verlo tal como es: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santo, victorioso, alto, majestuoso,</a:t>
            </a: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lleno de gloria es.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Recibe la alabanza de tu pueblo, Señor.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1"/>
          <p:cNvSpPr>
            <a:spLocks noChangeArrowheads="1"/>
          </p:cNvSpPr>
          <p:nvPr/>
        </p:nvSpPr>
        <p:spPr bwMode="auto">
          <a:xfrm>
            <a:off x="0" y="735013"/>
            <a:ext cx="9144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GRANDE AMOR, PROFUNDO AMOR</a:t>
            </a:r>
            <a:endParaRPr lang="es-CL" altLang="es-CL" sz="3200" b="1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Grande amor, profundo amor, tremendo amor,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el de Cristo Jesús para mí.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No lo puedo entender, pero él me ama;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no lo comprendo, pero él me cubrirá.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Todo mi ser se llena de él,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porque profundo y tremendo es su amor.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850" y="549275"/>
            <a:ext cx="8424863" cy="48307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n-lt"/>
              </a:rPr>
              <a:t>GRANDE ERES TÚ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Grande eres tú, grande eres tú,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oh Dios eterno;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grande eres tú, grande eres tú,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3200" dirty="0">
                <a:latin typeface="+mn-lt"/>
              </a:rPr>
              <a:t>oh Dios eterno.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Exaltamos tu misericordia,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bendecimos tu santo nombre,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nos gozamos en tus maravillas,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oh Dios eterno.</a:t>
            </a:r>
          </a:p>
        </p:txBody>
      </p:sp>
    </p:spTree>
  </p:cSld>
  <p:clrMapOvr>
    <a:masterClrMapping/>
  </p:clrMapOvr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288" y="549275"/>
            <a:ext cx="8280400" cy="3692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n-lt"/>
              </a:rPr>
              <a:t>GRANDE ES EL SEÑOR 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Grande es el Señor Dios del universo, 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a él se cantarán alabanzas en Sion.    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Para siempre hablarán de sus maravillas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los redimidos por la sangre de Jesús;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porque santo, santo, santo es el Señor.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¡Suya es la alabanza en Sion!</a:t>
            </a:r>
          </a:p>
        </p:txBody>
      </p:sp>
    </p:spTree>
  </p:cSld>
  <p:clrMapOvr>
    <a:masterClrMapping/>
  </p:clrMapOvr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1"/>
          <p:cNvSpPr>
            <a:spLocks noChangeArrowheads="1"/>
          </p:cNvSpPr>
          <p:nvPr/>
        </p:nvSpPr>
        <p:spPr bwMode="auto">
          <a:xfrm>
            <a:off x="0" y="246063"/>
            <a:ext cx="9144000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GRANDE ES MI DIOS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Grande es mi Dios, grande es mi Dios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grande es su misericordia.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Grande es mi Dios, grande es mi Dios 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grande es su fidelidad.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Te exaltaré por siempre,</a:t>
            </a:r>
            <a:endParaRPr lang="es-ES" altLang="es-CL" sz="320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eternamente te alabaré,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porque tú eres mi Dios,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porque tú eres el único Dios.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No hay otro Dios fuera de ti, 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no hay otro Dios fuera de ti.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404813"/>
            <a:ext cx="9144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3200" b="1" dirty="0">
                <a:latin typeface="+mj-lt"/>
                <a:cs typeface="Arial" pitchFamily="34" charset="0"/>
              </a:rPr>
              <a:t>GRANDE ES TU FIDELIDAD</a:t>
            </a:r>
            <a:endParaRPr lang="es-CL" sz="3200" b="1" dirty="0">
              <a:latin typeface="+mj-lt"/>
              <a:cs typeface="Arial" pitchFamily="34" charset="0"/>
            </a:endParaRPr>
          </a:p>
          <a:p>
            <a:pPr algn="ctr">
              <a:defRPr/>
            </a:pP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Oh, Dios eterno, tu misericordia, 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ni una sombra de duda tendrá; 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tu compasión y bondad nunca fallan 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y por los siglos el mismo serás.</a:t>
            </a:r>
            <a:br>
              <a:rPr lang="es-CL" sz="3200" dirty="0">
                <a:latin typeface="+mj-lt"/>
                <a:cs typeface="Arial" pitchFamily="34" charset="0"/>
              </a:rPr>
            </a:br>
            <a:r>
              <a:rPr lang="es-CL" sz="3200" dirty="0">
                <a:latin typeface="+mj-lt"/>
                <a:cs typeface="Arial" pitchFamily="34" charset="0"/>
              </a:rPr>
              <a:t/>
            </a:r>
            <a:br>
              <a:rPr lang="es-CL" sz="3200" dirty="0">
                <a:latin typeface="+mj-lt"/>
                <a:cs typeface="Arial" pitchFamily="34" charset="0"/>
              </a:rPr>
            </a:br>
            <a:r>
              <a:rPr lang="es-CL" sz="3200" i="1" dirty="0">
                <a:latin typeface="+mj-lt"/>
                <a:cs typeface="Arial" pitchFamily="34" charset="0"/>
              </a:rPr>
              <a:t>¡Oh tu fidelidad, oh tu fidelidad! </a:t>
            </a:r>
          </a:p>
          <a:p>
            <a:pPr algn="ctr">
              <a:defRPr/>
            </a:pPr>
            <a:r>
              <a:rPr lang="es-CL" sz="3200" i="1" dirty="0">
                <a:latin typeface="+mj-lt"/>
                <a:cs typeface="Arial" pitchFamily="34" charset="0"/>
              </a:rPr>
              <a:t>Cada momento la veo en mí; </a:t>
            </a:r>
          </a:p>
          <a:p>
            <a:pPr algn="ctr">
              <a:defRPr/>
            </a:pPr>
            <a:r>
              <a:rPr lang="es-CL" sz="3200" i="1" dirty="0">
                <a:latin typeface="+mj-lt"/>
                <a:cs typeface="Arial" pitchFamily="34" charset="0"/>
              </a:rPr>
              <a:t>nada me falta, pues todo provees. </a:t>
            </a:r>
          </a:p>
          <a:p>
            <a:pPr algn="ctr">
              <a:defRPr/>
            </a:pPr>
            <a:r>
              <a:rPr lang="es-CL" sz="3200" i="1" dirty="0">
                <a:latin typeface="+mj-lt"/>
                <a:cs typeface="Arial" pitchFamily="34" charset="0"/>
              </a:rPr>
              <a:t>¡Grande, Señor, es tu fidelidad</a:t>
            </a:r>
            <a:r>
              <a:rPr lang="es-CL" sz="3200" i="1" dirty="0" smtClean="0">
                <a:latin typeface="+mj-lt"/>
                <a:cs typeface="Arial" pitchFamily="34" charset="0"/>
              </a:rPr>
              <a:t>!</a:t>
            </a:r>
          </a:p>
          <a:p>
            <a:pPr algn="ctr">
              <a:defRPr/>
            </a:pPr>
            <a:r>
              <a:rPr lang="es-CL" sz="3200" i="1" dirty="0" smtClean="0">
                <a:latin typeface="+mj-lt"/>
                <a:cs typeface="Arial" pitchFamily="34" charset="0"/>
              </a:rPr>
              <a:t>…</a:t>
            </a:r>
            <a:r>
              <a:rPr lang="es-CL" sz="3200" dirty="0">
                <a:latin typeface="+mj-lt"/>
                <a:cs typeface="Arial" pitchFamily="34" charset="0"/>
              </a:rPr>
              <a:t/>
            </a:r>
            <a:br>
              <a:rPr lang="es-CL" sz="3200" dirty="0">
                <a:latin typeface="+mj-lt"/>
                <a:cs typeface="Arial" pitchFamily="34" charset="0"/>
              </a:rPr>
            </a:br>
            <a:r>
              <a:rPr lang="es-CL" sz="2400" dirty="0">
                <a:latin typeface="+mj-lt"/>
                <a:cs typeface="Arial" pitchFamily="34" charset="0"/>
              </a:rPr>
              <a:t/>
            </a:r>
            <a:br>
              <a:rPr lang="es-CL" sz="2400" dirty="0">
                <a:latin typeface="+mj-lt"/>
                <a:cs typeface="Arial" pitchFamily="34" charset="0"/>
              </a:rPr>
            </a:br>
            <a:endParaRPr lang="es-CL" sz="24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ChangeArrowheads="1"/>
          </p:cNvSpPr>
          <p:nvPr/>
        </p:nvSpPr>
        <p:spPr bwMode="auto">
          <a:xfrm>
            <a:off x="0" y="130175"/>
            <a:ext cx="914400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ALÉGRESE ISRAEL EN SU HACEDOR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latin typeface="+mj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Alégrese Israel en su Hacedor,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los hijos de Sion se gocen en su Rey;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alaben su nombre con danzas,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panderos y arpas, a él canten.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Regocijémonos, exaltémosle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y cantemos a Dios con el corazón.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Alégrense los santos por su gloria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y canten aun sobre sus camas;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exalten a Dios con sus gargantas,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guitarras y palmas, a él canten.</a:t>
            </a:r>
            <a:endParaRPr lang="es-ES" sz="32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404813"/>
            <a:ext cx="9144000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CL" sz="3200" dirty="0">
                <a:latin typeface="+mn-lt"/>
                <a:cs typeface="Arial" pitchFamily="34" charset="0"/>
              </a:rPr>
              <a:t>Tú me perdonas, me impartes el gozo, </a:t>
            </a:r>
          </a:p>
          <a:p>
            <a:pPr algn="ctr">
              <a:defRPr/>
            </a:pPr>
            <a:r>
              <a:rPr lang="es-CL" sz="3200" dirty="0">
                <a:latin typeface="+mn-lt"/>
                <a:cs typeface="Arial" pitchFamily="34" charset="0"/>
              </a:rPr>
              <a:t>tierno me guías por sendas de paz; </a:t>
            </a:r>
          </a:p>
          <a:p>
            <a:pPr algn="ctr">
              <a:defRPr/>
            </a:pPr>
            <a:r>
              <a:rPr lang="es-CL" sz="3200" dirty="0">
                <a:latin typeface="+mn-lt"/>
                <a:cs typeface="Arial" pitchFamily="34" charset="0"/>
              </a:rPr>
              <a:t>eres mi fuerza, mi fe, mi reposo </a:t>
            </a:r>
          </a:p>
          <a:p>
            <a:pPr algn="ctr">
              <a:defRPr/>
            </a:pPr>
            <a:r>
              <a:rPr lang="es-CL" sz="3200" dirty="0">
                <a:latin typeface="+mn-lt"/>
                <a:cs typeface="Arial" pitchFamily="34" charset="0"/>
              </a:rPr>
              <a:t>y por los siglos el mismo serás.</a:t>
            </a:r>
          </a:p>
          <a:p>
            <a:pPr algn="ctr">
              <a:defRPr/>
            </a:pPr>
            <a:endParaRPr lang="es-ES_tradn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CL" sz="3200" dirty="0">
                <a:latin typeface="+mn-lt"/>
                <a:cs typeface="Arial" pitchFamily="34" charset="0"/>
              </a:rPr>
              <a:t>La noche oscura, el sol y la luna, </a:t>
            </a:r>
          </a:p>
          <a:p>
            <a:pPr algn="ctr">
              <a:defRPr/>
            </a:pPr>
            <a:r>
              <a:rPr lang="es-CL" sz="3200" dirty="0">
                <a:latin typeface="+mn-lt"/>
                <a:cs typeface="Arial" pitchFamily="34" charset="0"/>
              </a:rPr>
              <a:t>las estaciones del año también, </a:t>
            </a:r>
          </a:p>
          <a:p>
            <a:pPr algn="ctr">
              <a:defRPr/>
            </a:pPr>
            <a:r>
              <a:rPr lang="es-CL" sz="3200" dirty="0">
                <a:latin typeface="+mn-lt"/>
                <a:cs typeface="Arial" pitchFamily="34" charset="0"/>
              </a:rPr>
              <a:t>unen su canto cual fieles criaturas, </a:t>
            </a:r>
          </a:p>
          <a:p>
            <a:pPr algn="ctr">
              <a:defRPr/>
            </a:pPr>
            <a:r>
              <a:rPr lang="es-CL" sz="3200" dirty="0">
                <a:latin typeface="+mn-lt"/>
                <a:cs typeface="Arial" pitchFamily="34" charset="0"/>
              </a:rPr>
              <a:t>porque eres bueno y por siempre eres fiel.</a:t>
            </a:r>
          </a:p>
        </p:txBody>
      </p:sp>
    </p:spTree>
  </p:cSld>
  <p:clrMapOvr>
    <a:masterClrMapping/>
  </p:clrMapOvr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1"/>
          <p:cNvSpPr>
            <a:spLocks noChangeArrowheads="1"/>
          </p:cNvSpPr>
          <p:nvPr/>
        </p:nvSpPr>
        <p:spPr bwMode="auto">
          <a:xfrm>
            <a:off x="-14288" y="428625"/>
            <a:ext cx="9144001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GRANDE, GRANDE, GRANDE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2400">
                <a:latin typeface="Calibri" pitchFamily="34" charset="0"/>
                <a:cs typeface="Times New Roman" pitchFamily="18" charset="0"/>
              </a:rPr>
              <a:t>(Salmo 48:1)</a:t>
            </a:r>
            <a:endParaRPr lang="es-CL" altLang="es-CL" sz="24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Grande, grande, grande es el Señor,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digno de ser en gran manera alabado;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en la ciudad de nuestro Dios,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es digno de ser exaltado.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Grande, grande, grande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es el Señor en su monte santo;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es grande, poderoso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digno de suprema alabanza.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0825" y="333375"/>
            <a:ext cx="8569325" cy="58166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n-lt"/>
              </a:rPr>
              <a:t>GRANDE HA SIDO, OH SEÑOR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Grande ha sido, oh Señor,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tu amor y tu fidelidad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porque en los días de angustia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a mi lado tú estás.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Fiel y Verdadero eres oh Señor; 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3200" dirty="0">
                <a:latin typeface="+mn-lt"/>
              </a:rPr>
              <a:t>fiel consolador, mi amigo y Redentor.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Gozo, gozo hay en mi corazón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de saber que tú eres mi Señor.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Digno, digno, digno eres mi Señor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de toda la alabanza, de toda adoración.</a:t>
            </a:r>
          </a:p>
        </p:txBody>
      </p:sp>
    </p:spTree>
  </p:cSld>
  <p:clrMapOvr>
    <a:masterClrMapping/>
  </p:clrMapOvr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1"/>
          <p:cNvSpPr>
            <a:spLocks noChangeArrowheads="1"/>
          </p:cNvSpPr>
          <p:nvPr/>
        </p:nvSpPr>
        <p:spPr bwMode="auto">
          <a:xfrm>
            <a:off x="0" y="155575"/>
            <a:ext cx="9144000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Arial" pitchFamily="34" charset="0"/>
              </a:rPr>
              <a:t>GRANDE, MAJESTUOSO</a:t>
            </a:r>
            <a:endParaRPr lang="es-ES" sz="3200" b="1" i="1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latin typeface="+mj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Grande, majestuoso,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santo y victorioso;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alto, lleno de gloria es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Jesús, el glorioso Señor.</a:t>
            </a:r>
            <a:endParaRPr lang="es-ES" sz="32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1 CuadroTexto"/>
          <p:cNvSpPr txBox="1">
            <a:spLocks noChangeArrowheads="1"/>
          </p:cNvSpPr>
          <p:nvPr/>
        </p:nvSpPr>
        <p:spPr bwMode="auto">
          <a:xfrm>
            <a:off x="0" y="404813"/>
            <a:ext cx="91440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Arial" pitchFamily="34" charset="0"/>
              </a:rPr>
              <a:t>GRANDES COSAS NOS HA HECHO EL PODEROSO </a:t>
            </a: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(Lucas 1:46-49)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endParaRPr lang="es-ES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Grandes cosas nos ha hecho el Poderoso,</a:t>
            </a: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grandes cosas nos ha hecho el Poderoso.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Engrandece mi alma al Señor,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y mi Espíritu se regocija en Dios mi Salvador.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endParaRPr lang="es-ES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Cantaré, a ti cantaré,</a:t>
            </a: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porque me has hecho bien.</a:t>
            </a:r>
            <a:endParaRPr lang="es-CL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1"/>
          <p:cNvSpPr>
            <a:spLocks noChangeArrowheads="1"/>
          </p:cNvSpPr>
          <p:nvPr/>
        </p:nvSpPr>
        <p:spPr bwMode="auto">
          <a:xfrm>
            <a:off x="0" y="176345"/>
            <a:ext cx="91440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  <a:cs typeface="Times New Roman" pitchFamily="18" charset="0"/>
              </a:rPr>
              <a:t>GRANDES Y MARAVILLOSAS...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Grandes y maravillosas son tus obras,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Señor Dios todopoderoso;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justos y verdaderos son tus caminos,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Rey de los santos...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latin typeface="+mn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¿Quién no te temerá, oh </a:t>
            </a:r>
            <a:r>
              <a:rPr lang="es-ES" sz="3200" dirty="0" smtClean="0">
                <a:latin typeface="+mn-lt"/>
                <a:cs typeface="Times New Roman" pitchFamily="18" charset="0"/>
              </a:rPr>
              <a:t>Señor,</a:t>
            </a:r>
          </a:p>
          <a:p>
            <a:pPr algn="ctr" eaLnBrk="0" hangingPunct="0">
              <a:defRPr/>
            </a:pPr>
            <a:r>
              <a:rPr lang="es-ES" sz="3200" dirty="0" smtClean="0">
                <a:latin typeface="+mn-lt"/>
                <a:cs typeface="Times New Roman" pitchFamily="18" charset="0"/>
              </a:rPr>
              <a:t>y </a:t>
            </a:r>
            <a:r>
              <a:rPr lang="es-ES" sz="3200" dirty="0">
                <a:latin typeface="+mn-lt"/>
                <a:cs typeface="Times New Roman" pitchFamily="18" charset="0"/>
              </a:rPr>
              <a:t>glorificará</a:t>
            </a:r>
            <a:r>
              <a:rPr lang="es-ES" sz="3200" dirty="0"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3200" dirty="0">
                <a:latin typeface="+mn-lt"/>
                <a:cs typeface="Times New Roman" pitchFamily="18" charset="0"/>
              </a:rPr>
              <a:t>tu nombre?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Pues solo tú eres </a:t>
            </a:r>
            <a:r>
              <a:rPr lang="es-ES" sz="3200" dirty="0" smtClean="0">
                <a:latin typeface="+mn-lt"/>
                <a:cs typeface="Times New Roman" pitchFamily="18" charset="0"/>
              </a:rPr>
              <a:t>santo,</a:t>
            </a:r>
          </a:p>
          <a:p>
            <a:pPr algn="ctr" eaLnBrk="0" hangingPunct="0">
              <a:defRPr/>
            </a:pPr>
            <a:r>
              <a:rPr lang="es-ES" sz="3200" dirty="0" smtClean="0">
                <a:latin typeface="+mn-lt"/>
                <a:cs typeface="Times New Roman" pitchFamily="18" charset="0"/>
              </a:rPr>
              <a:t>por </a:t>
            </a:r>
            <a:r>
              <a:rPr lang="es-ES" sz="3200" dirty="0">
                <a:latin typeface="+mn-lt"/>
                <a:cs typeface="Times New Roman" pitchFamily="18" charset="0"/>
              </a:rPr>
              <a:t>lo cual todas las naciones vendrán </a:t>
            </a:r>
            <a:endParaRPr lang="es-ES" sz="3200" dirty="0" smtClean="0">
              <a:latin typeface="+mn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 smtClean="0">
                <a:latin typeface="+mn-lt"/>
                <a:cs typeface="Times New Roman" pitchFamily="18" charset="0"/>
              </a:rPr>
              <a:t>y </a:t>
            </a:r>
            <a:r>
              <a:rPr lang="es-ES" sz="3200" dirty="0">
                <a:latin typeface="+mn-lt"/>
                <a:cs typeface="Times New Roman" pitchFamily="18" charset="0"/>
              </a:rPr>
              <a:t>te adorarán, y te adorarán.</a:t>
            </a: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Aleluya, </a:t>
            </a:r>
            <a:r>
              <a:rPr lang="es-ES" sz="3200" dirty="0" smtClean="0">
                <a:latin typeface="+mn-lt"/>
                <a:cs typeface="Times New Roman" pitchFamily="18" charset="0"/>
              </a:rPr>
              <a:t>aleluya.</a:t>
            </a:r>
          </a:p>
          <a:p>
            <a:pPr algn="ctr" eaLnBrk="0" hangingPunct="0">
              <a:defRPr/>
            </a:pPr>
            <a:r>
              <a:rPr lang="es-ES" sz="3200" dirty="0" smtClean="0">
                <a:latin typeface="+mn-lt"/>
                <a:cs typeface="Times New Roman" pitchFamily="18" charset="0"/>
              </a:rPr>
              <a:t>…</a:t>
            </a:r>
            <a:endParaRPr lang="es-ES" sz="3200" dirty="0"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1"/>
          <p:cNvSpPr>
            <a:spLocks noChangeArrowheads="1"/>
          </p:cNvSpPr>
          <p:nvPr/>
        </p:nvSpPr>
        <p:spPr bwMode="auto">
          <a:xfrm>
            <a:off x="0" y="987016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es-ES" sz="3200" dirty="0" smtClean="0">
                <a:latin typeface="+mn-lt"/>
                <a:cs typeface="Times New Roman" pitchFamily="18" charset="0"/>
              </a:rPr>
              <a:t>Temed </a:t>
            </a:r>
            <a:r>
              <a:rPr lang="es-ES" sz="3200" dirty="0">
                <a:latin typeface="+mn-lt"/>
                <a:cs typeface="Times New Roman" pitchFamily="18" charset="0"/>
              </a:rPr>
              <a:t>a Dios y dadle </a:t>
            </a:r>
            <a:r>
              <a:rPr lang="es-ES" sz="3200" dirty="0" smtClean="0">
                <a:latin typeface="+mn-lt"/>
                <a:cs typeface="Times New Roman" pitchFamily="18" charset="0"/>
              </a:rPr>
              <a:t>gloria,</a:t>
            </a:r>
          </a:p>
          <a:p>
            <a:pPr algn="ctr" eaLnBrk="0" hangingPunct="0">
              <a:defRPr/>
            </a:pPr>
            <a:r>
              <a:rPr lang="es-ES" sz="3200" dirty="0" smtClean="0">
                <a:latin typeface="+mn-lt"/>
                <a:cs typeface="Times New Roman" pitchFamily="18" charset="0"/>
              </a:rPr>
              <a:t>porque </a:t>
            </a:r>
            <a:r>
              <a:rPr lang="es-ES" sz="3200" dirty="0">
                <a:latin typeface="+mn-lt"/>
                <a:cs typeface="Times New Roman" pitchFamily="18" charset="0"/>
              </a:rPr>
              <a:t>su juicio ha llegado,</a:t>
            </a: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y adorad a aquel que </a:t>
            </a:r>
            <a:r>
              <a:rPr lang="es-ES" sz="3200" dirty="0" smtClean="0">
                <a:latin typeface="+mn-lt"/>
                <a:cs typeface="Times New Roman" pitchFamily="18" charset="0"/>
              </a:rPr>
              <a:t>hizo</a:t>
            </a:r>
          </a:p>
          <a:p>
            <a:pPr algn="ctr" eaLnBrk="0" hangingPunct="0">
              <a:defRPr/>
            </a:pPr>
            <a:r>
              <a:rPr lang="es-ES" sz="3200" dirty="0" smtClean="0">
                <a:latin typeface="+mn-lt"/>
                <a:cs typeface="Times New Roman" pitchFamily="18" charset="0"/>
              </a:rPr>
              <a:t>los </a:t>
            </a:r>
            <a:r>
              <a:rPr lang="es-ES" sz="3200" dirty="0">
                <a:latin typeface="+mn-lt"/>
                <a:cs typeface="Times New Roman" pitchFamily="18" charset="0"/>
              </a:rPr>
              <a:t>cielos y la tierra,</a:t>
            </a: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y el mar y la fuente de las aguas.</a:t>
            </a: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Aleluya, aleluya…</a:t>
            </a:r>
            <a:endParaRPr lang="es-ES" sz="32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750" y="620713"/>
            <a:ext cx="8064500" cy="4832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n-lt"/>
              </a:rPr>
              <a:t>HABRÁ UN MILENIO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Habrá un milenio donde Cristo reine,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con vara de justicia regirá;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en todas las naciones pondrá gloria, 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3200" dirty="0">
                <a:latin typeface="+mn-lt"/>
              </a:rPr>
              <a:t>de júbilo los montes cantarán.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Los arcos de mil puertas darán paso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al pueblo redimido del Señor;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habrá un milenio donde Cristo reine;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he aquí, ya viene nuestro Rey.</a:t>
            </a:r>
          </a:p>
        </p:txBody>
      </p:sp>
    </p:spTree>
  </p:cSld>
  <p:clrMapOvr>
    <a:masterClrMapping/>
  </p:clrMapOvr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1"/>
          <p:cNvSpPr>
            <a:spLocks noChangeArrowheads="1"/>
          </p:cNvSpPr>
          <p:nvPr/>
        </p:nvSpPr>
        <p:spPr bwMode="auto">
          <a:xfrm>
            <a:off x="0" y="276225"/>
            <a:ext cx="9144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HA VENIDO EL TIEMPO DE CANTAR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Ha venido el tiempo de cantar,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el invierno de mi alma ya pasó,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desde que fui en sus ojos como el que halla paz,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ha venido el tiempo de cantar.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Canto de resurrección, canto para ti, Señor;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canto que ya floreció como la vara de Aarón.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288" y="692150"/>
            <a:ext cx="8424862" cy="53244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n-lt"/>
              </a:rPr>
              <a:t>HAY PODER, HAY PODER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Hay poder, hay poder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en el nombre de Jesús.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De la muerte, victorioso,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el Señor se levantó;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poderoso, poderoso,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3200" dirty="0">
                <a:latin typeface="+mn-lt"/>
              </a:rPr>
              <a:t>en su nombre hay salvación.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Nombre sobre todo nombre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es el nombre del Señor.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¡Gloria al nombre de Jesús!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0" y="512763"/>
            <a:ext cx="9144000" cy="452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ALELUYA, ALELUYA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latin typeface="+mj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Aleluya, aleluya, aleluya, aleluya.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latin typeface="+mj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Gloria al Padre, gloria al Hijo,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gloria al Espíritu que nos ha dado.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latin typeface="+mj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Cristo viene, Cristo viene,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Cristo viene, viene a buscarnos.</a:t>
            </a:r>
            <a:endParaRPr lang="es-ES" sz="32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1 Rectángulo"/>
          <p:cNvSpPr>
            <a:spLocks noChangeArrowheads="1"/>
          </p:cNvSpPr>
          <p:nvPr/>
        </p:nvSpPr>
        <p:spPr bwMode="auto">
          <a:xfrm>
            <a:off x="323528" y="476673"/>
            <a:ext cx="835292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HAY PODER, SIN IGUAL PODER </a:t>
            </a:r>
          </a:p>
          <a:p>
            <a:pPr algn="ctr"/>
            <a:r>
              <a:rPr lang="es-CL" sz="3200" dirty="0">
                <a:latin typeface="+mn-lt"/>
              </a:rPr>
              <a:t>Hay poder, sí, sin igual </a:t>
            </a:r>
            <a:r>
              <a:rPr lang="es-CL" sz="3200" dirty="0" smtClean="0">
                <a:latin typeface="+mn-lt"/>
              </a:rPr>
              <a:t>poder,</a:t>
            </a:r>
          </a:p>
          <a:p>
            <a:pPr algn="ctr"/>
            <a:r>
              <a:rPr lang="es-CL" sz="3200" dirty="0" smtClean="0">
                <a:latin typeface="+mn-lt"/>
              </a:rPr>
              <a:t>en </a:t>
            </a:r>
            <a:r>
              <a:rPr lang="es-CL" sz="3200" dirty="0">
                <a:latin typeface="+mn-lt"/>
              </a:rPr>
              <a:t>Jesús, quien murió; </a:t>
            </a:r>
          </a:p>
          <a:p>
            <a:pPr algn="ctr"/>
            <a:r>
              <a:rPr lang="es-CL" sz="3200" dirty="0">
                <a:latin typeface="+mn-lt"/>
              </a:rPr>
              <a:t>hay poder, sí, sin igual poder,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en la sangre que él vertió. </a:t>
            </a:r>
          </a:p>
          <a:p>
            <a:pPr algn="ctr"/>
            <a:r>
              <a:rPr lang="es-CL" sz="3200" dirty="0">
                <a:latin typeface="+mn-lt"/>
              </a:rPr>
              <a:t>He sido limpio de toda maldad, </a:t>
            </a:r>
          </a:p>
          <a:p>
            <a:pPr algn="ctr"/>
            <a:r>
              <a:rPr lang="es-CL" sz="3200" dirty="0">
                <a:latin typeface="+mn-lt"/>
              </a:rPr>
              <a:t>tan solo hay poder en mi Jesús; </a:t>
            </a:r>
          </a:p>
          <a:p>
            <a:pPr algn="ctr"/>
            <a:r>
              <a:rPr lang="es-CL" sz="3200" dirty="0">
                <a:latin typeface="+mn-lt"/>
              </a:rPr>
              <a:t>he sido libre de condenación, </a:t>
            </a:r>
          </a:p>
          <a:p>
            <a:pPr algn="ctr"/>
            <a:r>
              <a:rPr lang="es-CL" sz="3200" dirty="0">
                <a:latin typeface="+mn-lt"/>
              </a:rPr>
              <a:t>tan solo hay poder en Jesús.</a:t>
            </a:r>
            <a:endParaRPr lang="es-CL" dirty="0">
              <a:latin typeface="+mn-lt"/>
            </a:endParaRPr>
          </a:p>
        </p:txBody>
      </p:sp>
    </p:spTree>
  </p:cSld>
  <p:clrMapOvr>
    <a:masterClrMapping/>
  </p:clrMapOvr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1 Rectángulo"/>
          <p:cNvSpPr>
            <a:spLocks noChangeArrowheads="1"/>
          </p:cNvSpPr>
          <p:nvPr/>
        </p:nvSpPr>
        <p:spPr bwMode="auto">
          <a:xfrm>
            <a:off x="467544" y="620689"/>
            <a:ext cx="8208912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HAY UN CANTO EN MI SER </a:t>
            </a:r>
          </a:p>
          <a:p>
            <a:pPr algn="ctr"/>
            <a:r>
              <a:rPr lang="es-CL" sz="3200" dirty="0">
                <a:latin typeface="+mn-lt"/>
              </a:rPr>
              <a:t>Hay un canto en mi </a:t>
            </a:r>
            <a:r>
              <a:rPr lang="es-CL" sz="3200" dirty="0" smtClean="0">
                <a:latin typeface="+mn-lt"/>
              </a:rPr>
              <a:t>ser,</a:t>
            </a:r>
          </a:p>
          <a:p>
            <a:pPr algn="ctr"/>
            <a:r>
              <a:rPr lang="es-CL" sz="3200" dirty="0" smtClean="0">
                <a:latin typeface="+mn-lt"/>
              </a:rPr>
              <a:t>hay un canto en mi ser; </a:t>
            </a:r>
            <a:endParaRPr lang="es-CL" sz="3200" dirty="0">
              <a:latin typeface="+mn-lt"/>
            </a:endParaRP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las cadenas que me ataban él rompió. </a:t>
            </a:r>
          </a:p>
          <a:p>
            <a:pPr algn="ctr"/>
            <a:r>
              <a:rPr lang="es-CL" sz="3200" dirty="0">
                <a:latin typeface="+mn-lt"/>
              </a:rPr>
              <a:t>Hay un canto en mi ser,</a:t>
            </a:r>
          </a:p>
          <a:p>
            <a:pPr algn="ctr"/>
            <a:r>
              <a:rPr lang="es-CL" sz="3200" dirty="0">
                <a:latin typeface="+mn-lt"/>
              </a:rPr>
              <a:t>hay un canto en mi ser; </a:t>
            </a:r>
          </a:p>
          <a:p>
            <a:pPr algn="ctr"/>
            <a:r>
              <a:rPr lang="es-CL" sz="3200" dirty="0" smtClean="0">
                <a:latin typeface="+mn-lt"/>
              </a:rPr>
              <a:t>libre </a:t>
            </a:r>
            <a:r>
              <a:rPr lang="es-CL" sz="3200" dirty="0">
                <a:latin typeface="+mn-lt"/>
              </a:rPr>
              <a:t>soy de toda mi condenación.</a:t>
            </a:r>
          </a:p>
        </p:txBody>
      </p:sp>
    </p:spTree>
  </p:cSld>
  <p:clrMapOvr>
    <a:masterClrMapping/>
  </p:clrMapOvr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1"/>
          <p:cNvSpPr>
            <a:spLocks noChangeArrowheads="1"/>
          </p:cNvSpPr>
          <p:nvPr/>
        </p:nvSpPr>
        <p:spPr bwMode="auto">
          <a:xfrm>
            <a:off x="0" y="538768"/>
            <a:ext cx="91440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s-ES" altLang="es-CL" sz="32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HAY UN HOMBRE SENTADO A LA DIESTRA DE DIOS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Santos </a:t>
            </a:r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del Altísimo, mirad a los cielos,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contemplad en la hermosura de la santidad;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hay un Hombre sentado a la diestra de Dios,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spcAft>
                <a:spcPts val="1200"/>
              </a:spcAft>
            </a:pPr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hay un Hombre sentado a la diestra de Dios.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Jesús</a:t>
            </a:r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, bendito Redentor;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Jesús, varón aprobado por Dios;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el Padre le ha coronado de honra y de gloria;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hay un Hombre sentado a la diestra de Dios: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El Hijo del Hombre que ha sido exaltado,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Jesús el Señor.</a:t>
            </a:r>
            <a:endParaRPr lang="es-ES" altLang="es-CL" sz="3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1 Rectángulo"/>
          <p:cNvSpPr>
            <a:spLocks noChangeArrowheads="1"/>
          </p:cNvSpPr>
          <p:nvPr/>
        </p:nvSpPr>
        <p:spPr bwMode="auto">
          <a:xfrm>
            <a:off x="395536" y="404664"/>
            <a:ext cx="8424936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HE ANDADO POR MONTES Y VALLES </a:t>
            </a:r>
          </a:p>
          <a:p>
            <a:pPr algn="ctr"/>
            <a:r>
              <a:rPr lang="es-CL" sz="3200" dirty="0">
                <a:latin typeface="+mn-lt"/>
              </a:rPr>
              <a:t>He andado por montes y valles, </a:t>
            </a:r>
          </a:p>
          <a:p>
            <a:pPr algn="ctr"/>
            <a:r>
              <a:rPr lang="es-CL" sz="3200" dirty="0">
                <a:latin typeface="+mn-lt"/>
              </a:rPr>
              <a:t>desde el día en que tú te revelaste a mí; </a:t>
            </a:r>
          </a:p>
          <a:p>
            <a:pPr algn="ctr"/>
            <a:r>
              <a:rPr lang="es-CL" sz="3200" dirty="0">
                <a:latin typeface="+mn-lt"/>
              </a:rPr>
              <a:t>cuando yo ni siquiera te buscaba, </a:t>
            </a:r>
          </a:p>
          <a:p>
            <a:pPr algn="ctr"/>
            <a:r>
              <a:rPr lang="es-CL" sz="3200" dirty="0">
                <a:latin typeface="+mn-lt"/>
              </a:rPr>
              <a:t>me hiciste de tu propiedad. </a:t>
            </a:r>
          </a:p>
          <a:p>
            <a:pPr algn="ctr"/>
            <a:r>
              <a:rPr lang="es-CL" sz="3200" dirty="0">
                <a:latin typeface="+mn-lt"/>
              </a:rPr>
              <a:t>Y a pesar de todo lo que hemos vivido, </a:t>
            </a:r>
          </a:p>
          <a:p>
            <a:pPr algn="ctr"/>
            <a:r>
              <a:rPr lang="es-CL" sz="3200" dirty="0">
                <a:latin typeface="+mn-lt"/>
              </a:rPr>
              <a:t>y de todos los tiempos que vendrán, </a:t>
            </a:r>
          </a:p>
          <a:p>
            <a:pPr algn="ctr"/>
            <a:r>
              <a:rPr lang="es-CL" sz="3200" dirty="0">
                <a:latin typeface="+mn-lt"/>
              </a:rPr>
              <a:t>no serán capaces de apagar </a:t>
            </a:r>
          </a:p>
          <a:p>
            <a:pPr algn="ctr"/>
            <a:r>
              <a:rPr lang="es-CL" sz="3200" dirty="0">
                <a:latin typeface="+mn-lt"/>
              </a:rPr>
              <a:t>la esperanza y el gozo que hay en ti</a:t>
            </a:r>
            <a:r>
              <a:rPr lang="es-CL" sz="3200" dirty="0" smtClean="0">
                <a:latin typeface="+mn-lt"/>
              </a:rPr>
              <a:t>.</a:t>
            </a:r>
          </a:p>
          <a:p>
            <a:pPr algn="ctr"/>
            <a:r>
              <a:rPr lang="es-CL" sz="3200" dirty="0" smtClean="0">
                <a:latin typeface="+mn-lt"/>
              </a:rPr>
              <a:t>…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1 Rectángulo"/>
          <p:cNvSpPr>
            <a:spLocks noChangeArrowheads="1"/>
          </p:cNvSpPr>
          <p:nvPr/>
        </p:nvSpPr>
        <p:spPr bwMode="auto">
          <a:xfrm>
            <a:off x="395536" y="908720"/>
            <a:ext cx="8424936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L" sz="3200" dirty="0" smtClean="0">
                <a:latin typeface="+mn-lt"/>
              </a:rPr>
              <a:t>Sé </a:t>
            </a:r>
            <a:r>
              <a:rPr lang="es-CL" sz="3200" dirty="0">
                <a:latin typeface="+mn-lt"/>
              </a:rPr>
              <a:t>que nada fácil será, </a:t>
            </a:r>
          </a:p>
          <a:p>
            <a:pPr algn="ctr"/>
            <a:r>
              <a:rPr lang="es-CL" sz="3200" dirty="0">
                <a:latin typeface="+mn-lt"/>
              </a:rPr>
              <a:t>pero sigue, Jesús, moldeándome; </a:t>
            </a:r>
          </a:p>
          <a:p>
            <a:pPr algn="ctr"/>
            <a:r>
              <a:rPr lang="es-CL" sz="3200" dirty="0">
                <a:latin typeface="+mn-lt"/>
              </a:rPr>
              <a:t>cada día necesito más de ti, </a:t>
            </a:r>
          </a:p>
          <a:p>
            <a:pPr algn="ctr"/>
            <a:r>
              <a:rPr lang="es-CL" sz="3200" dirty="0">
                <a:latin typeface="+mn-lt"/>
              </a:rPr>
              <a:t>cada día necesito más de ti. </a:t>
            </a:r>
          </a:p>
          <a:p>
            <a:pPr algn="ctr"/>
            <a:r>
              <a:rPr lang="es-CL" sz="3200" dirty="0">
                <a:latin typeface="+mn-lt"/>
              </a:rPr>
              <a:t>Y hoy quiero darte gracias, mi Señor, </a:t>
            </a:r>
          </a:p>
          <a:p>
            <a:pPr algn="ctr"/>
            <a:r>
              <a:rPr lang="es-CL" sz="3200" dirty="0">
                <a:latin typeface="+mn-lt"/>
              </a:rPr>
              <a:t>por tu misericordia y por tu amor, </a:t>
            </a:r>
          </a:p>
          <a:p>
            <a:pPr algn="ctr"/>
            <a:r>
              <a:rPr lang="es-CL" sz="3200" dirty="0">
                <a:latin typeface="+mn-lt"/>
              </a:rPr>
              <a:t>y por todo lo que tú me haces vivir, </a:t>
            </a:r>
          </a:p>
          <a:p>
            <a:pPr algn="ctr"/>
            <a:r>
              <a:rPr lang="es-CL" sz="3200" dirty="0">
                <a:latin typeface="+mn-lt"/>
              </a:rPr>
              <a:t>y por todo lo que tú me haces vivir.</a:t>
            </a:r>
          </a:p>
        </p:txBody>
      </p:sp>
    </p:spTree>
  </p:cSld>
  <p:clrMapOvr>
    <a:masterClrMapping/>
  </p:clrMapOvr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333375"/>
            <a:ext cx="9144000" cy="5724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ES_tradnl" sz="2800" b="1" dirty="0">
                <a:latin typeface="+mn-lt"/>
                <a:cs typeface="Arial" pitchFamily="34" charset="0"/>
              </a:rPr>
              <a:t>HE AQUÍ, ÉL VIENE YA</a:t>
            </a:r>
            <a:endParaRPr lang="es-CL" sz="28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CL" sz="2800" dirty="0">
                <a:latin typeface="+mn-lt"/>
                <a:cs typeface="Arial" pitchFamily="34" charset="0"/>
              </a:rPr>
              <a:t>He aquí, él viene ya por su amada a buscar;</a:t>
            </a:r>
          </a:p>
          <a:p>
            <a:pPr algn="ctr">
              <a:defRPr/>
            </a:pPr>
            <a:r>
              <a:rPr lang="es-CL" sz="2800" dirty="0">
                <a:latin typeface="+mn-lt"/>
                <a:cs typeface="Arial" pitchFamily="34" charset="0"/>
              </a:rPr>
              <a:t>he aquí, el precio ya pagó, su libertad compró;</a:t>
            </a:r>
          </a:p>
          <a:p>
            <a:pPr algn="ctr">
              <a:defRPr/>
            </a:pPr>
            <a:r>
              <a:rPr lang="es-CL" sz="2800" dirty="0">
                <a:latin typeface="+mn-lt"/>
                <a:cs typeface="Arial" pitchFamily="34" charset="0"/>
              </a:rPr>
              <a:t>todo, por la amada de su corazón.</a:t>
            </a:r>
          </a:p>
          <a:p>
            <a:pPr algn="ctr">
              <a:spcBef>
                <a:spcPts val="1200"/>
              </a:spcBef>
              <a:defRPr/>
            </a:pPr>
            <a:r>
              <a:rPr lang="es-CL" sz="2800" dirty="0">
                <a:latin typeface="+mn-lt"/>
                <a:cs typeface="Arial" pitchFamily="34" charset="0"/>
              </a:rPr>
              <a:t>Aleluya, viene nuestro Rey,</a:t>
            </a:r>
          </a:p>
          <a:p>
            <a:pPr algn="ctr">
              <a:defRPr/>
            </a:pPr>
            <a:r>
              <a:rPr lang="es-CL" sz="2800" dirty="0">
                <a:latin typeface="+mn-lt"/>
                <a:cs typeface="Arial" pitchFamily="34" charset="0"/>
              </a:rPr>
              <a:t>el Deseado, el Amado de la iglesia vuelve otra vez.</a:t>
            </a:r>
          </a:p>
          <a:p>
            <a:pPr algn="ctr">
              <a:defRPr/>
            </a:pPr>
            <a:r>
              <a:rPr lang="es-CL" sz="2800" dirty="0">
                <a:latin typeface="+mn-lt"/>
                <a:cs typeface="Arial" pitchFamily="34" charset="0"/>
              </a:rPr>
              <a:t>Aleluya, él viene ya;</a:t>
            </a:r>
          </a:p>
          <a:p>
            <a:pPr algn="ctr">
              <a:defRPr/>
            </a:pPr>
            <a:r>
              <a:rPr lang="es-CL" sz="2800" dirty="0">
                <a:latin typeface="+mn-lt"/>
                <a:cs typeface="Arial" pitchFamily="34" charset="0"/>
              </a:rPr>
              <a:t>gocémonos y alegrémonos y démosle gloria. </a:t>
            </a:r>
          </a:p>
          <a:p>
            <a:pPr algn="ctr">
              <a:spcBef>
                <a:spcPts val="1200"/>
              </a:spcBef>
              <a:defRPr/>
            </a:pPr>
            <a:r>
              <a:rPr lang="es-CL" sz="2800" dirty="0">
                <a:latin typeface="+mn-lt"/>
                <a:cs typeface="Arial" pitchFamily="34" charset="0"/>
              </a:rPr>
              <a:t>He aquí, se oye su dulce voz,</a:t>
            </a:r>
          </a:p>
          <a:p>
            <a:pPr algn="ctr">
              <a:defRPr/>
            </a:pPr>
            <a:r>
              <a:rPr lang="es-CL" sz="2800" dirty="0">
                <a:latin typeface="+mn-lt"/>
                <a:cs typeface="Arial" pitchFamily="34" charset="0"/>
              </a:rPr>
              <a:t>que dice: “Amada mía, la senda lista está”.</a:t>
            </a:r>
          </a:p>
          <a:p>
            <a:pPr algn="ctr">
              <a:defRPr/>
            </a:pPr>
            <a:r>
              <a:rPr lang="es-CL" sz="2800" dirty="0">
                <a:latin typeface="+mn-lt"/>
                <a:cs typeface="Arial" pitchFamily="34" charset="0"/>
              </a:rPr>
              <a:t>He aquí, su amada responde:</a:t>
            </a:r>
          </a:p>
          <a:p>
            <a:pPr algn="ctr">
              <a:defRPr/>
            </a:pPr>
            <a:r>
              <a:rPr lang="es-CL" sz="2800" dirty="0">
                <a:latin typeface="+mn-lt"/>
                <a:cs typeface="Arial" pitchFamily="34" charset="0"/>
              </a:rPr>
              <a:t>“Amado mío, no te tardes; ven, te espero, ven”.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2 Rectángulo"/>
          <p:cNvSpPr>
            <a:spLocks noChangeArrowheads="1"/>
          </p:cNvSpPr>
          <p:nvPr/>
        </p:nvSpPr>
        <p:spPr bwMode="auto">
          <a:xfrm>
            <a:off x="251520" y="548680"/>
            <a:ext cx="8568952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L" sz="3200" b="1" dirty="0">
                <a:latin typeface="+mn-lt"/>
              </a:rPr>
              <a:t>HE AQUÍ QUE TÚ ERES </a:t>
            </a:r>
            <a:r>
              <a:rPr lang="es-CL" sz="3200" b="1" dirty="0" smtClean="0">
                <a:latin typeface="+mn-lt"/>
              </a:rPr>
              <a:t>HERMOSO</a:t>
            </a:r>
          </a:p>
          <a:p>
            <a:pPr algn="ctr">
              <a:spcAft>
                <a:spcPts val="1200"/>
              </a:spcAft>
            </a:pPr>
            <a:r>
              <a:rPr lang="es-CL" sz="2400" dirty="0" smtClean="0">
                <a:latin typeface="+mn-lt"/>
              </a:rPr>
              <a:t>(</a:t>
            </a:r>
            <a:r>
              <a:rPr lang="es-CL" sz="2400" dirty="0" err="1" smtClean="0">
                <a:latin typeface="+mn-lt"/>
              </a:rPr>
              <a:t>Cant</a:t>
            </a:r>
            <a:r>
              <a:rPr lang="es-CL" sz="2400" dirty="0">
                <a:latin typeface="+mn-lt"/>
              </a:rPr>
              <a:t>. 1:16; 2:3) </a:t>
            </a:r>
          </a:p>
          <a:p>
            <a:pPr algn="ctr"/>
            <a:r>
              <a:rPr lang="es-CL" sz="3200" dirty="0">
                <a:latin typeface="+mn-lt"/>
              </a:rPr>
              <a:t>He aquí que tú eres </a:t>
            </a:r>
            <a:r>
              <a:rPr lang="es-CL" sz="3200" dirty="0" smtClean="0">
                <a:latin typeface="+mn-lt"/>
              </a:rPr>
              <a:t>hermoso,</a:t>
            </a:r>
          </a:p>
          <a:p>
            <a:pPr algn="ctr"/>
            <a:r>
              <a:rPr lang="es-CL" sz="3200" dirty="0" smtClean="0">
                <a:latin typeface="+mn-lt"/>
              </a:rPr>
              <a:t>amado </a:t>
            </a:r>
            <a:r>
              <a:rPr lang="es-CL" sz="3200" dirty="0">
                <a:latin typeface="+mn-lt"/>
              </a:rPr>
              <a:t>mío, y dulce</a:t>
            </a:r>
            <a:r>
              <a:rPr lang="es-CL" sz="3200" dirty="0" smtClean="0">
                <a:latin typeface="+mn-lt"/>
              </a:rPr>
              <a:t>...</a:t>
            </a:r>
            <a:endParaRPr lang="es-CL" sz="3200" dirty="0">
              <a:latin typeface="+mn-lt"/>
            </a:endParaRPr>
          </a:p>
          <a:p>
            <a:pPr algn="ctr"/>
            <a:r>
              <a:rPr lang="es-CL" sz="3200" dirty="0">
                <a:latin typeface="+mn-lt"/>
              </a:rPr>
              <a:t>Nuestro lecho es de </a:t>
            </a:r>
            <a:r>
              <a:rPr lang="es-CL" sz="3200" dirty="0" smtClean="0">
                <a:latin typeface="+mn-lt"/>
              </a:rPr>
              <a:t>flores,</a:t>
            </a:r>
          </a:p>
          <a:p>
            <a:pPr algn="ctr">
              <a:spcAft>
                <a:spcPts val="1200"/>
              </a:spcAft>
            </a:pPr>
            <a:r>
              <a:rPr lang="es-CL" sz="3200" dirty="0" smtClean="0">
                <a:latin typeface="+mn-lt"/>
              </a:rPr>
              <a:t>nuestro </a:t>
            </a:r>
            <a:r>
              <a:rPr lang="es-CL" sz="3200" dirty="0">
                <a:latin typeface="+mn-lt"/>
              </a:rPr>
              <a:t>lecho es de flores. </a:t>
            </a:r>
          </a:p>
          <a:p>
            <a:pPr algn="ctr"/>
            <a:r>
              <a:rPr lang="es-CL" sz="3200" dirty="0">
                <a:latin typeface="+mn-lt"/>
              </a:rPr>
              <a:t>Bajo la sombra del Deseado me senté, </a:t>
            </a:r>
          </a:p>
          <a:p>
            <a:pPr algn="ctr"/>
            <a:r>
              <a:rPr lang="es-CL" sz="3200" dirty="0">
                <a:latin typeface="+mn-lt"/>
              </a:rPr>
              <a:t>y su fruto fue dulce a mi paladar. </a:t>
            </a:r>
          </a:p>
          <a:p>
            <a:pPr algn="ctr"/>
            <a:r>
              <a:rPr lang="es-CL" sz="3200" dirty="0">
                <a:latin typeface="+mn-lt"/>
              </a:rPr>
              <a:t>He aquí que tú eres </a:t>
            </a:r>
            <a:r>
              <a:rPr lang="es-CL" sz="3200" dirty="0" smtClean="0">
                <a:latin typeface="+mn-lt"/>
              </a:rPr>
              <a:t>hermoso,</a:t>
            </a:r>
          </a:p>
          <a:p>
            <a:pPr algn="ctr"/>
            <a:r>
              <a:rPr lang="es-CL" sz="3200" dirty="0" smtClean="0">
                <a:latin typeface="+mn-lt"/>
              </a:rPr>
              <a:t>amado </a:t>
            </a:r>
            <a:r>
              <a:rPr lang="es-CL" sz="3200" dirty="0">
                <a:latin typeface="+mn-lt"/>
              </a:rPr>
              <a:t>mío, y dulce.</a:t>
            </a:r>
          </a:p>
        </p:txBody>
      </p:sp>
    </p:spTree>
  </p:cSld>
  <p:clrMapOvr>
    <a:masterClrMapping/>
  </p:clrMapOvr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1"/>
          <p:cNvSpPr>
            <a:spLocks noChangeArrowheads="1"/>
          </p:cNvSpPr>
          <p:nvPr/>
        </p:nvSpPr>
        <p:spPr bwMode="auto">
          <a:xfrm>
            <a:off x="0" y="461963"/>
            <a:ext cx="9144000" cy="452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HE AQUÍ, YO ESTOY A LA PUERTA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latin typeface="+mj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He aquí, yo estoy a la puerta, y llamo;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he aquí, yo estoy a la puerta, y llamo.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latin typeface="+mj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Si alguno oye mi voz y abre la puerta,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Si alguno oye mi voz y abre la puerta,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entraré a él y cenaré con él,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y él conmigo...</a:t>
            </a:r>
            <a:endParaRPr lang="es-ES" sz="32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1 Rectángulo"/>
          <p:cNvSpPr>
            <a:spLocks noChangeArrowheads="1"/>
          </p:cNvSpPr>
          <p:nvPr/>
        </p:nvSpPr>
        <p:spPr bwMode="auto">
          <a:xfrm>
            <a:off x="251520" y="548681"/>
            <a:ext cx="849694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HE CREÍDO EN CRISTO </a:t>
            </a:r>
          </a:p>
          <a:p>
            <a:pPr algn="ctr"/>
            <a:r>
              <a:rPr lang="es-CL" sz="3200" dirty="0">
                <a:latin typeface="+mn-lt"/>
              </a:rPr>
              <a:t>He creído en Cristo, mi buen Salvador, </a:t>
            </a:r>
          </a:p>
          <a:p>
            <a:pPr algn="ctr"/>
            <a:r>
              <a:rPr lang="es-CL" sz="3200" dirty="0">
                <a:latin typeface="+mn-lt"/>
              </a:rPr>
              <a:t>yo soy salvo por la sangre de Jesús; </a:t>
            </a:r>
          </a:p>
          <a:p>
            <a:pPr algn="ctr"/>
            <a:r>
              <a:rPr lang="es-CL" sz="3200" dirty="0">
                <a:latin typeface="+mn-lt"/>
              </a:rPr>
              <a:t>por la fe descanso en mi Salvador,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yo soy salvo por la sangre de Jesús. </a:t>
            </a:r>
          </a:p>
          <a:p>
            <a:pPr algn="ctr"/>
            <a:r>
              <a:rPr lang="es-CL" sz="3200" dirty="0">
                <a:latin typeface="+mn-lt"/>
              </a:rPr>
              <a:t>Me lavó, me </a:t>
            </a:r>
            <a:r>
              <a:rPr lang="es-CL" sz="3200" dirty="0" smtClean="0">
                <a:latin typeface="+mn-lt"/>
              </a:rPr>
              <a:t>lavó,</a:t>
            </a:r>
          </a:p>
          <a:p>
            <a:pPr algn="ctr"/>
            <a:r>
              <a:rPr lang="es-CL" sz="3200" dirty="0" smtClean="0">
                <a:latin typeface="+mn-lt"/>
              </a:rPr>
              <a:t>con </a:t>
            </a:r>
            <a:r>
              <a:rPr lang="es-CL" sz="3200" dirty="0">
                <a:latin typeface="+mn-lt"/>
              </a:rPr>
              <a:t>su sangre el Cordero de Dios, </a:t>
            </a:r>
          </a:p>
          <a:p>
            <a:pPr algn="ctr"/>
            <a:r>
              <a:rPr lang="es-CL" sz="3200" dirty="0">
                <a:latin typeface="+mn-lt"/>
              </a:rPr>
              <a:t>y ahora limpio me </a:t>
            </a:r>
            <a:r>
              <a:rPr lang="es-CL" sz="3200" dirty="0" smtClean="0">
                <a:latin typeface="+mn-lt"/>
              </a:rPr>
              <a:t>presentaré</a:t>
            </a:r>
          </a:p>
          <a:p>
            <a:pPr algn="ctr"/>
            <a:r>
              <a:rPr lang="es-CL" sz="3200" dirty="0" smtClean="0">
                <a:latin typeface="+mn-lt"/>
              </a:rPr>
              <a:t>ante </a:t>
            </a:r>
            <a:r>
              <a:rPr lang="es-CL" sz="3200" dirty="0">
                <a:latin typeface="+mn-lt"/>
              </a:rPr>
              <a:t>su tribunal de luz.</a:t>
            </a:r>
          </a:p>
        </p:txBody>
      </p:sp>
    </p:spTree>
  </p:cSld>
  <p:clrMapOvr>
    <a:masterClrMapping/>
  </p:clrMapOvr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1 Rectángulo"/>
          <p:cNvSpPr>
            <a:spLocks noChangeArrowheads="1"/>
          </p:cNvSpPr>
          <p:nvPr/>
        </p:nvSpPr>
        <p:spPr bwMode="auto">
          <a:xfrm>
            <a:off x="395536" y="548680"/>
            <a:ext cx="8280920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HE DECIDIDO SEGUIR A CRISTO </a:t>
            </a:r>
          </a:p>
          <a:p>
            <a:pPr algn="ctr"/>
            <a:r>
              <a:rPr lang="es-CL" sz="3200" dirty="0">
                <a:latin typeface="+mn-lt"/>
              </a:rPr>
              <a:t>He decidido seguir a Cristo...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no vuelvo atrás, no vuelvo atrás. </a:t>
            </a:r>
          </a:p>
          <a:p>
            <a:pPr algn="ctr"/>
            <a:r>
              <a:rPr lang="es-CL" sz="3200" dirty="0">
                <a:latin typeface="+mn-lt"/>
              </a:rPr>
              <a:t>El Rey de gloria me ha transformado...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no vuelvo atrás, no vuelvo atrás. </a:t>
            </a:r>
          </a:p>
          <a:p>
            <a:pPr algn="ctr"/>
            <a:r>
              <a:rPr lang="es-CL" sz="3200" dirty="0">
                <a:latin typeface="+mn-lt"/>
              </a:rPr>
              <a:t>La vida vieja ya he dejado... </a:t>
            </a:r>
          </a:p>
          <a:p>
            <a:pPr algn="ctr"/>
            <a:r>
              <a:rPr lang="es-CL" sz="3200" dirty="0">
                <a:latin typeface="+mn-lt"/>
              </a:rPr>
              <a:t>no vuelvo atrás, no vuelvo atrás.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CuadroTexto"/>
          <p:cNvSpPr txBox="1">
            <a:spLocks noChangeArrowheads="1"/>
          </p:cNvSpPr>
          <p:nvPr/>
        </p:nvSpPr>
        <p:spPr bwMode="auto">
          <a:xfrm>
            <a:off x="180975" y="260350"/>
            <a:ext cx="8713788" cy="501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Arial" pitchFamily="34" charset="0"/>
              </a:rPr>
              <a:t>ALELUYA, ALELUYA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endParaRPr lang="es-ES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¡Aleluya, aleluya!</a:t>
            </a: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Celebra el pueblo de Dios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a su Señor y Redentor,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al que por siempre reinará;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Ya no hay quejas, ya no hay lamentos,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solo se oye este cantar;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con su Señor el pueblo está.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¡Aleluya, aleluya!</a:t>
            </a:r>
            <a:endParaRPr lang="es-CL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1"/>
          <p:cNvSpPr>
            <a:spLocks noChangeArrowheads="1"/>
          </p:cNvSpPr>
          <p:nvPr/>
        </p:nvSpPr>
        <p:spPr bwMode="auto">
          <a:xfrm>
            <a:off x="0" y="166688"/>
            <a:ext cx="9144000" cy="606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0"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Arial" pitchFamily="34" charset="0"/>
              </a:rPr>
              <a:t>HE HALLADO REFUGIO, SEÑOR</a:t>
            </a:r>
          </a:p>
          <a:p>
            <a:pPr algn="ctr" eaLnBrk="0" hangingPunct="0">
              <a:defRPr/>
            </a:pPr>
            <a:endParaRPr lang="es-ES" sz="320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He hallado refugio, Señor, en tu gran amor;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del abismo profundo, mi alma has salvado.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Vida nueva me diste,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has puesto mis pies en la Roca,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de la mano derecha me llevas hoy</a:t>
            </a:r>
            <a:r>
              <a:rPr lang="es-ES" sz="3200" dirty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por tus sendas.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Es mi delicia hacer tu voluntad,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llevar tu ley escrita en mi corazón.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Un canto nuevo llenó mi ser.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¿Quién pudo hacer tal maravilla, sino tú?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Tan solo tú, Señor, no hay otro igual a ti.</a:t>
            </a:r>
            <a:endParaRPr lang="es-ES" sz="32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850" y="549275"/>
            <a:ext cx="8424863" cy="56626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n-lt"/>
              </a:rPr>
              <a:t>HEMOS CREÍDO EN JESÚS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Hemos creído en Jesús,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en la obra de su sangre y de la cruz;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no solo fuimos limpios de toda transgresión,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también crucificados y resucitados juntos con él;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del pecado y la ley nos libertó,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y hoy vivimos para Dios.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Gracias, Dios, por Jesucristo,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nuestra esperanza de gloria;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gracias, Padre, por tu Hijo.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¡Gloria a él, gloria a él!</a:t>
            </a:r>
          </a:p>
        </p:txBody>
      </p:sp>
    </p:spTree>
  </p:cSld>
  <p:clrMapOvr>
    <a:masterClrMapping/>
  </p:clrMapOvr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1 Rectángulo"/>
          <p:cNvSpPr>
            <a:spLocks noChangeArrowheads="1"/>
          </p:cNvSpPr>
          <p:nvPr/>
        </p:nvSpPr>
        <p:spPr bwMode="auto">
          <a:xfrm>
            <a:off x="395536" y="548681"/>
            <a:ext cx="8352928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HE OÍDO TU </a:t>
            </a:r>
            <a:r>
              <a:rPr lang="es-CL" sz="3200" b="1" dirty="0" smtClean="0">
                <a:latin typeface="+mn-lt"/>
              </a:rPr>
              <a:t>LLAMADO, SEÑOR </a:t>
            </a:r>
            <a:endParaRPr lang="es-CL" sz="3200" b="1" dirty="0">
              <a:latin typeface="+mn-lt"/>
            </a:endParaRPr>
          </a:p>
          <a:p>
            <a:pPr algn="ctr"/>
            <a:r>
              <a:rPr lang="es-CL" sz="3200" dirty="0">
                <a:latin typeface="+mn-lt"/>
              </a:rPr>
              <a:t>He oído tu llamado, Señor, quiero servirte, </a:t>
            </a:r>
          </a:p>
          <a:p>
            <a:pPr algn="ctr"/>
            <a:r>
              <a:rPr lang="es-CL" sz="3200" dirty="0">
                <a:latin typeface="+mn-lt"/>
              </a:rPr>
              <a:t>tu palabra de vida ha tocado mi corazón: </a:t>
            </a:r>
          </a:p>
          <a:p>
            <a:pPr algn="ctr"/>
            <a:r>
              <a:rPr lang="es-CL" sz="3200" dirty="0">
                <a:latin typeface="+mn-lt"/>
              </a:rPr>
              <a:t>quiero hacer tu voluntad. </a:t>
            </a:r>
          </a:p>
          <a:p>
            <a:pPr algn="ctr"/>
            <a:r>
              <a:rPr lang="es-CL" sz="3200" dirty="0">
                <a:latin typeface="+mn-lt"/>
              </a:rPr>
              <a:t>Tú eres digno de ser servido, </a:t>
            </a:r>
          </a:p>
          <a:p>
            <a:pPr algn="ctr"/>
            <a:r>
              <a:rPr lang="es-CL" sz="3200" dirty="0">
                <a:latin typeface="+mn-lt"/>
              </a:rPr>
              <a:t>porque eres mi Rey y Señor; </a:t>
            </a:r>
          </a:p>
          <a:p>
            <a:pPr algn="ctr"/>
            <a:r>
              <a:rPr lang="es-CL" sz="3200" dirty="0">
                <a:latin typeface="+mn-lt"/>
              </a:rPr>
              <a:t>por tu Espíritu Santo me adiestrarás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para la batalla. </a:t>
            </a:r>
          </a:p>
          <a:p>
            <a:pPr algn="ctr"/>
            <a:r>
              <a:rPr lang="es-CL" sz="3200" dirty="0">
                <a:latin typeface="+mn-lt"/>
              </a:rPr>
              <a:t>Siervo tuyo soy, Jesús. </a:t>
            </a:r>
          </a:p>
          <a:p>
            <a:pPr algn="ctr"/>
            <a:r>
              <a:rPr lang="es-CL" sz="3200" dirty="0">
                <a:latin typeface="+mn-lt"/>
              </a:rPr>
              <a:t>Siervo tuyo soy, heme aquí. </a:t>
            </a:r>
          </a:p>
          <a:p>
            <a:pPr algn="ctr"/>
            <a:r>
              <a:rPr lang="es-CL" sz="3200" dirty="0">
                <a:latin typeface="+mn-lt"/>
              </a:rPr>
              <a:t>Siervo tuyo soy, Señor.</a:t>
            </a:r>
          </a:p>
        </p:txBody>
      </p:sp>
    </p:spTree>
  </p:cSld>
  <p:clrMapOvr>
    <a:masterClrMapping/>
  </p:clrMapOvr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850" y="476250"/>
            <a:ext cx="8424863" cy="566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n-lt"/>
              </a:rPr>
              <a:t>HE PELEADO LA BUENA BATALLA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He peleado la buena batalla,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he acabado la carrera,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he guardado la fe;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y una corona de justicia,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y una corona de justicia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hay guardada para mí.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CL" sz="3200" dirty="0">
                <a:latin typeface="+mn-lt"/>
              </a:rPr>
              <a:t>Estar con Cristo es muchísimo mejor,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estar con Cristo es muchísimo mejor,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muchísimo mejor.</a:t>
            </a:r>
          </a:p>
        </p:txBody>
      </p:sp>
    </p:spTree>
  </p:cSld>
  <p:clrMapOvr>
    <a:masterClrMapping/>
  </p:clrMapOvr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1 Rectángulo"/>
          <p:cNvSpPr>
            <a:spLocks noChangeArrowheads="1"/>
          </p:cNvSpPr>
          <p:nvPr/>
        </p:nvSpPr>
        <p:spPr bwMode="auto">
          <a:xfrm>
            <a:off x="395536" y="260648"/>
            <a:ext cx="8280920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000" b="1" dirty="0">
                <a:latin typeface="+mn-lt"/>
              </a:rPr>
              <a:t>HERIDO FUE POR NUESTRAS REBELIONES </a:t>
            </a:r>
          </a:p>
          <a:p>
            <a:pPr algn="ctr"/>
            <a:r>
              <a:rPr lang="es-CL" sz="3000" dirty="0">
                <a:latin typeface="+mn-lt"/>
              </a:rPr>
              <a:t>Herido fue por nuestras rebeliones, </a:t>
            </a:r>
          </a:p>
          <a:p>
            <a:pPr algn="ctr"/>
            <a:r>
              <a:rPr lang="es-CL" sz="3000" dirty="0">
                <a:latin typeface="+mn-lt"/>
              </a:rPr>
              <a:t>molido por nuestros pecados; </a:t>
            </a:r>
          </a:p>
          <a:p>
            <a:pPr algn="ctr"/>
            <a:r>
              <a:rPr lang="es-CL" sz="3000" dirty="0">
                <a:latin typeface="+mn-lt"/>
              </a:rPr>
              <a:t>el castigo de nuestra paz fue sobre él, </a:t>
            </a:r>
          </a:p>
          <a:p>
            <a:pPr algn="ctr"/>
            <a:r>
              <a:rPr lang="es-CL" sz="3000" dirty="0">
                <a:latin typeface="+mn-lt"/>
              </a:rPr>
              <a:t>y por su llaga fuimos nosotros curados. </a:t>
            </a:r>
          </a:p>
          <a:p>
            <a:pPr algn="ctr"/>
            <a:r>
              <a:rPr lang="es-CL" sz="3000" dirty="0">
                <a:latin typeface="+mn-lt"/>
              </a:rPr>
              <a:t>El Padre cargó en él </a:t>
            </a:r>
          </a:p>
          <a:p>
            <a:pPr algn="ctr"/>
            <a:r>
              <a:rPr lang="es-CL" sz="3000" dirty="0">
                <a:latin typeface="+mn-lt"/>
              </a:rPr>
              <a:t>el pecado de todos nosotros, </a:t>
            </a:r>
          </a:p>
          <a:p>
            <a:pPr algn="ctr"/>
            <a:r>
              <a:rPr lang="es-CL" sz="3000" dirty="0">
                <a:latin typeface="+mn-lt"/>
              </a:rPr>
              <a:t>angustiado él y afligido, no abrió su boca; </a:t>
            </a:r>
          </a:p>
          <a:p>
            <a:pPr algn="ctr"/>
            <a:r>
              <a:rPr lang="es-CL" sz="3000" dirty="0">
                <a:latin typeface="+mn-lt"/>
              </a:rPr>
              <a:t>como cordero fue llevado al matadero, </a:t>
            </a:r>
          </a:p>
          <a:p>
            <a:pPr algn="ctr">
              <a:spcAft>
                <a:spcPts val="1200"/>
              </a:spcAft>
            </a:pPr>
            <a:r>
              <a:rPr lang="es-CL" sz="3000" dirty="0">
                <a:latin typeface="+mn-lt"/>
              </a:rPr>
              <a:t>enmudeció y no abrió su boca. </a:t>
            </a:r>
          </a:p>
          <a:p>
            <a:pPr algn="ctr"/>
            <a:r>
              <a:rPr lang="es-CL" sz="3000" dirty="0">
                <a:latin typeface="+mn-lt"/>
              </a:rPr>
              <a:t>Varón de dolores, </a:t>
            </a:r>
            <a:r>
              <a:rPr lang="es-CL" sz="3000" dirty="0" smtClean="0">
                <a:latin typeface="+mn-lt"/>
              </a:rPr>
              <a:t>experimentado </a:t>
            </a:r>
            <a:r>
              <a:rPr lang="es-CL" sz="3000" dirty="0">
                <a:latin typeface="+mn-lt"/>
              </a:rPr>
              <a:t>en quebranto; </a:t>
            </a:r>
          </a:p>
          <a:p>
            <a:pPr algn="ctr"/>
            <a:r>
              <a:rPr lang="es-CL" sz="3000" dirty="0">
                <a:latin typeface="+mn-lt"/>
              </a:rPr>
              <a:t>tus redimidos hoy te adoran, </a:t>
            </a:r>
          </a:p>
          <a:p>
            <a:pPr algn="ctr"/>
            <a:r>
              <a:rPr lang="es-CL" sz="3000" dirty="0">
                <a:latin typeface="+mn-lt"/>
              </a:rPr>
              <a:t>Jesús, Señor nuestro.</a:t>
            </a:r>
          </a:p>
        </p:txBody>
      </p:sp>
    </p:spTree>
  </p:cSld>
  <p:clrMapOvr>
    <a:masterClrMapping/>
  </p:clrMapOvr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2 CuadroTexto"/>
          <p:cNvSpPr txBox="1">
            <a:spLocks noChangeArrowheads="1"/>
          </p:cNvSpPr>
          <p:nvPr/>
        </p:nvSpPr>
        <p:spPr bwMode="auto">
          <a:xfrm>
            <a:off x="0" y="82550"/>
            <a:ext cx="9144000" cy="677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 err="1">
                <a:latin typeface="+mj-lt"/>
                <a:cs typeface="Arial" pitchFamily="34" charset="0"/>
              </a:rPr>
              <a:t>HEY</a:t>
            </a:r>
            <a:r>
              <a:rPr lang="es-ES" sz="3200" b="1" dirty="0">
                <a:latin typeface="+mj-lt"/>
                <a:cs typeface="Arial" pitchFamily="34" charset="0"/>
              </a:rPr>
              <a:t>, EL NOMBRE DEL SEÑOR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b="1" dirty="0">
                <a:latin typeface="+mj-lt"/>
                <a:cs typeface="Arial" pitchFamily="34" charset="0"/>
              </a:rPr>
              <a:t>ES BENDITO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 err="1">
                <a:latin typeface="+mj-lt"/>
                <a:cs typeface="Arial" pitchFamily="34" charset="0"/>
              </a:rPr>
              <a:t>Hey</a:t>
            </a:r>
            <a:r>
              <a:rPr lang="es-ES" sz="3200" dirty="0">
                <a:latin typeface="+mj-lt"/>
                <a:cs typeface="Arial" pitchFamily="34" charset="0"/>
              </a:rPr>
              <a:t>, el nombre del Señor es bendito...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Porque su misericordia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no terminará, no terminará.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Su brazo fuerte nos ha guardado,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nos ha guardado en su amor,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porque su misericordia no terminará...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Como Moisés cantó el cántico 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de acción de gracias a nuestro Dios,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así nosotros le bendecimos,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le adoramos porque él es Rey.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Porque su misericordia no terminará...</a:t>
            </a:r>
            <a:endParaRPr lang="es-CL" sz="3200" dirty="0">
              <a:latin typeface="+mj-lt"/>
              <a:cs typeface="Arial" pitchFamily="34" charset="0"/>
            </a:endParaRPr>
          </a:p>
          <a:p>
            <a:pPr>
              <a:defRPr/>
            </a:pPr>
            <a:endParaRPr lang="es-CL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260350"/>
            <a:ext cx="9144000" cy="6310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n-lt"/>
                <a:cs typeface="Arial" pitchFamily="34" charset="0"/>
              </a:rPr>
              <a:t>HONOR A TI, JESÚS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CL" sz="3200" dirty="0">
                <a:latin typeface="+mn-lt"/>
                <a:cs typeface="Arial" pitchFamily="34" charset="0"/>
              </a:rPr>
              <a:t>Honor a </a:t>
            </a:r>
            <a:r>
              <a:rPr lang="es-CL" sz="3200" dirty="0" smtClean="0">
                <a:latin typeface="+mn-lt"/>
                <a:cs typeface="Arial" pitchFamily="34" charset="0"/>
              </a:rPr>
              <a:t>ti, </a:t>
            </a:r>
            <a:r>
              <a:rPr lang="es-CL" sz="3200" dirty="0">
                <a:latin typeface="+mn-lt"/>
                <a:cs typeface="Arial" pitchFamily="34" charset="0"/>
              </a:rPr>
              <a:t>Jesús, nuestro Señor;</a:t>
            </a:r>
          </a:p>
          <a:p>
            <a:pPr algn="ctr">
              <a:defRPr/>
            </a:pPr>
            <a:r>
              <a:rPr lang="es-CL" sz="3200" dirty="0">
                <a:latin typeface="+mn-lt"/>
                <a:cs typeface="Arial" pitchFamily="34" charset="0"/>
              </a:rPr>
              <a:t>gloria a ti, </a:t>
            </a:r>
            <a:r>
              <a:rPr lang="es-CL" sz="3200" dirty="0" smtClean="0">
                <a:latin typeface="+mn-lt"/>
                <a:cs typeface="Arial" pitchFamily="34" charset="0"/>
              </a:rPr>
              <a:t>Señor, </a:t>
            </a:r>
            <a:r>
              <a:rPr lang="es-CL" sz="3200" dirty="0">
                <a:latin typeface="+mn-lt"/>
                <a:cs typeface="Arial" pitchFamily="34" charset="0"/>
              </a:rPr>
              <a:t>varón aprobado por Dios.</a:t>
            </a:r>
          </a:p>
          <a:p>
            <a:pPr algn="ctr">
              <a:defRPr/>
            </a:pPr>
            <a:r>
              <a:rPr lang="es-CL" sz="3200" dirty="0">
                <a:latin typeface="+mn-lt"/>
                <a:cs typeface="Arial" pitchFamily="34" charset="0"/>
              </a:rPr>
              <a:t>Bendito Siervo</a:t>
            </a:r>
            <a:r>
              <a:rPr lang="es-CL" sz="3200">
                <a:latin typeface="+mn-lt"/>
                <a:cs typeface="Arial" pitchFamily="34" charset="0"/>
              </a:rPr>
              <a:t>, </a:t>
            </a:r>
            <a:r>
              <a:rPr lang="es-CL" sz="3200" smtClean="0">
                <a:latin typeface="+mn-lt"/>
                <a:cs typeface="Arial" pitchFamily="34" charset="0"/>
              </a:rPr>
              <a:t>bendito </a:t>
            </a:r>
            <a:r>
              <a:rPr lang="es-CL" sz="3200" dirty="0">
                <a:latin typeface="+mn-lt"/>
                <a:cs typeface="Arial" pitchFamily="34" charset="0"/>
              </a:rPr>
              <a:t>Rey eterno,</a:t>
            </a:r>
          </a:p>
          <a:p>
            <a:pPr algn="ctr">
              <a:defRPr/>
            </a:pPr>
            <a:r>
              <a:rPr lang="es-CL" sz="3200" dirty="0">
                <a:latin typeface="+mn-lt"/>
                <a:cs typeface="Arial" pitchFamily="34" charset="0"/>
              </a:rPr>
              <a:t>Hijo del Hombre, Hijo de Dios;</a:t>
            </a:r>
          </a:p>
          <a:p>
            <a:pPr algn="ctr">
              <a:defRPr/>
            </a:pPr>
            <a:r>
              <a:rPr lang="es-CL" sz="3200" dirty="0" smtClean="0">
                <a:latin typeface="+mn-lt"/>
                <a:cs typeface="Arial" pitchFamily="34" charset="0"/>
              </a:rPr>
              <a:t>eres </a:t>
            </a:r>
            <a:r>
              <a:rPr lang="es-CL" sz="3200" dirty="0">
                <a:latin typeface="+mn-lt"/>
                <a:cs typeface="Arial" pitchFamily="34" charset="0"/>
              </a:rPr>
              <a:t>digno de alabanza,</a:t>
            </a:r>
          </a:p>
          <a:p>
            <a:pPr algn="ctr">
              <a:defRPr/>
            </a:pPr>
            <a:r>
              <a:rPr lang="es-CL" sz="3200" dirty="0" smtClean="0">
                <a:latin typeface="+mn-lt"/>
                <a:cs typeface="Arial" pitchFamily="34" charset="0"/>
              </a:rPr>
              <a:t>eres </a:t>
            </a:r>
            <a:r>
              <a:rPr lang="es-CL" sz="3200" dirty="0">
                <a:latin typeface="+mn-lt"/>
                <a:cs typeface="Arial" pitchFamily="34" charset="0"/>
              </a:rPr>
              <a:t>digno de toda adoración.</a:t>
            </a:r>
          </a:p>
          <a:p>
            <a:pPr algn="ctr">
              <a:spcBef>
                <a:spcPts val="1200"/>
              </a:spcBef>
              <a:defRPr/>
            </a:pPr>
            <a:r>
              <a:rPr lang="es-CL" sz="3200" dirty="0">
                <a:latin typeface="+mn-lt"/>
                <a:cs typeface="Arial" pitchFamily="34" charset="0"/>
              </a:rPr>
              <a:t>Al que vive por siempre, ¡honor y gloria!</a:t>
            </a:r>
          </a:p>
          <a:p>
            <a:pPr algn="ctr">
              <a:defRPr/>
            </a:pPr>
            <a:r>
              <a:rPr lang="es-CL" sz="3200" dirty="0">
                <a:latin typeface="+mn-lt"/>
                <a:cs typeface="Arial" pitchFamily="34" charset="0"/>
              </a:rPr>
              <a:t>Al Señor de señores, ¡honor y gloria!</a:t>
            </a:r>
          </a:p>
          <a:p>
            <a:pPr algn="ctr">
              <a:defRPr/>
            </a:pPr>
            <a:r>
              <a:rPr lang="es-CL" sz="3200" dirty="0">
                <a:latin typeface="+mn-lt"/>
                <a:cs typeface="Arial" pitchFamily="34" charset="0"/>
              </a:rPr>
              <a:t>Al amado de nuestros corazones, ¡honor y gloria! </a:t>
            </a:r>
          </a:p>
          <a:p>
            <a:pPr algn="ctr">
              <a:defRPr/>
            </a:pPr>
            <a:r>
              <a:rPr lang="es-CL" sz="3200" dirty="0">
                <a:latin typeface="+mn-lt"/>
                <a:cs typeface="Arial" pitchFamily="34" charset="0"/>
              </a:rPr>
              <a:t>A ti, Jesús, a ti, Jesús, nuestro Señor,</a:t>
            </a:r>
          </a:p>
          <a:p>
            <a:pPr algn="ctr">
              <a:defRPr/>
            </a:pPr>
            <a:r>
              <a:rPr lang="es-CL" sz="3200" dirty="0">
                <a:latin typeface="+mn-lt"/>
                <a:cs typeface="Arial" pitchFamily="34" charset="0"/>
              </a:rPr>
              <a:t>a ti, Jesús, sea el honor y la gloria.</a:t>
            </a:r>
          </a:p>
        </p:txBody>
      </p:sp>
    </p:spTree>
  </p:cSld>
  <p:clrMapOvr>
    <a:masterClrMapping/>
  </p:clrMapOvr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1 Rectángulo"/>
          <p:cNvSpPr>
            <a:spLocks noChangeArrowheads="1"/>
          </p:cNvSpPr>
          <p:nvPr/>
        </p:nvSpPr>
        <p:spPr bwMode="auto">
          <a:xfrm>
            <a:off x="0" y="260649"/>
            <a:ext cx="9144000" cy="647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000" b="1" dirty="0">
                <a:latin typeface="+mn-lt"/>
              </a:rPr>
              <a:t>HOY CANTO PARA TI, SEÑOR </a:t>
            </a:r>
          </a:p>
          <a:p>
            <a:pPr algn="ctr"/>
            <a:r>
              <a:rPr lang="es-CL" sz="3000" dirty="0">
                <a:latin typeface="+mn-lt"/>
              </a:rPr>
              <a:t>De lo que hay en mi corazón, </a:t>
            </a:r>
          </a:p>
          <a:p>
            <a:pPr algn="ctr"/>
            <a:r>
              <a:rPr lang="es-CL" sz="3000" dirty="0" smtClean="0">
                <a:latin typeface="+mn-lt"/>
              </a:rPr>
              <a:t>hoy </a:t>
            </a:r>
            <a:r>
              <a:rPr lang="es-CL" sz="3000" dirty="0">
                <a:latin typeface="+mn-lt"/>
              </a:rPr>
              <a:t>canto para ti, Señor. </a:t>
            </a:r>
          </a:p>
          <a:p>
            <a:pPr algn="ctr"/>
            <a:r>
              <a:rPr lang="es-CL" sz="3000" dirty="0">
                <a:latin typeface="+mn-lt"/>
              </a:rPr>
              <a:t>Por el amor que tú me diste, </a:t>
            </a:r>
          </a:p>
          <a:p>
            <a:pPr algn="ctr"/>
            <a:r>
              <a:rPr lang="es-CL" sz="3000" dirty="0" smtClean="0">
                <a:latin typeface="+mn-lt"/>
              </a:rPr>
              <a:t>hoy </a:t>
            </a:r>
            <a:r>
              <a:rPr lang="es-CL" sz="3000" dirty="0">
                <a:latin typeface="+mn-lt"/>
              </a:rPr>
              <a:t>canto para ti, Señor. </a:t>
            </a:r>
          </a:p>
          <a:p>
            <a:pPr algn="ctr"/>
            <a:r>
              <a:rPr lang="es-CL" sz="3000" dirty="0">
                <a:latin typeface="+mn-lt"/>
              </a:rPr>
              <a:t>Hoy canto para ti, Señor, </a:t>
            </a:r>
            <a:r>
              <a:rPr lang="es-CL" sz="3000" dirty="0" smtClean="0">
                <a:latin typeface="+mn-lt"/>
              </a:rPr>
              <a:t> al </a:t>
            </a:r>
            <a:r>
              <a:rPr lang="es-CL" sz="3000" dirty="0">
                <a:latin typeface="+mn-lt"/>
              </a:rPr>
              <a:t>que dio alas a mi alma, </a:t>
            </a:r>
          </a:p>
          <a:p>
            <a:pPr algn="ctr"/>
            <a:r>
              <a:rPr lang="es-CL" sz="3000" dirty="0">
                <a:latin typeface="+mn-lt"/>
              </a:rPr>
              <a:t>al que afirma mi paso </a:t>
            </a:r>
            <a:r>
              <a:rPr lang="es-CL" sz="3000" dirty="0" smtClean="0">
                <a:latin typeface="+mn-lt"/>
              </a:rPr>
              <a:t>y </a:t>
            </a:r>
            <a:r>
              <a:rPr lang="es-CL" sz="3000" dirty="0">
                <a:latin typeface="+mn-lt"/>
              </a:rPr>
              <a:t>ha puesto rumbo a mi vivir. </a:t>
            </a:r>
          </a:p>
          <a:p>
            <a:pPr algn="ctr"/>
            <a:r>
              <a:rPr lang="es-CL" sz="3000" dirty="0">
                <a:latin typeface="+mn-lt"/>
              </a:rPr>
              <a:t>Hoy puedo alzar a ti mis manos </a:t>
            </a:r>
          </a:p>
          <a:p>
            <a:pPr algn="ctr">
              <a:spcAft>
                <a:spcPts val="1200"/>
              </a:spcAft>
            </a:pPr>
            <a:r>
              <a:rPr lang="es-CL" sz="3000" dirty="0">
                <a:latin typeface="+mn-lt"/>
              </a:rPr>
              <a:t>y canto para ti, Señor, </a:t>
            </a:r>
            <a:r>
              <a:rPr lang="es-CL" sz="3000" dirty="0" smtClean="0">
                <a:latin typeface="+mn-lt"/>
              </a:rPr>
              <a:t>y </a:t>
            </a:r>
            <a:r>
              <a:rPr lang="es-CL" sz="3000" dirty="0">
                <a:latin typeface="+mn-lt"/>
              </a:rPr>
              <a:t>canto para ti, Señor. </a:t>
            </a:r>
          </a:p>
          <a:p>
            <a:pPr algn="ctr"/>
            <a:r>
              <a:rPr lang="es-CL" sz="3000" dirty="0">
                <a:latin typeface="+mn-lt"/>
              </a:rPr>
              <a:t>Salgo al camino sin </a:t>
            </a:r>
            <a:r>
              <a:rPr lang="es-CL" sz="3000" dirty="0" smtClean="0">
                <a:latin typeface="+mn-lt"/>
              </a:rPr>
              <a:t>temor,</a:t>
            </a:r>
          </a:p>
          <a:p>
            <a:pPr algn="ctr"/>
            <a:r>
              <a:rPr lang="es-CL" sz="3000" dirty="0" smtClean="0">
                <a:latin typeface="+mn-lt"/>
              </a:rPr>
              <a:t>con </a:t>
            </a:r>
            <a:r>
              <a:rPr lang="es-CL" sz="3000" dirty="0">
                <a:latin typeface="+mn-lt"/>
              </a:rPr>
              <a:t>la bandera de tu nombre, </a:t>
            </a:r>
          </a:p>
          <a:p>
            <a:pPr algn="ctr"/>
            <a:r>
              <a:rPr lang="es-CL" sz="3000" dirty="0">
                <a:latin typeface="+mn-lt"/>
              </a:rPr>
              <a:t>y en el amor de mis hermanos </a:t>
            </a:r>
          </a:p>
          <a:p>
            <a:pPr algn="ctr"/>
            <a:r>
              <a:rPr lang="es-CL" sz="3000" dirty="0" smtClean="0">
                <a:latin typeface="+mn-lt"/>
              </a:rPr>
              <a:t>veo </a:t>
            </a:r>
            <a:r>
              <a:rPr lang="es-CL" sz="3000" dirty="0">
                <a:latin typeface="+mn-lt"/>
              </a:rPr>
              <a:t>tu rostro y te bendigo.</a:t>
            </a:r>
          </a:p>
        </p:txBody>
      </p:sp>
    </p:spTree>
  </p:cSld>
  <p:clrMapOvr>
    <a:masterClrMapping/>
  </p:clrMapOvr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1 Rectángulo"/>
          <p:cNvSpPr>
            <a:spLocks noChangeArrowheads="1"/>
          </p:cNvSpPr>
          <p:nvPr/>
        </p:nvSpPr>
        <p:spPr bwMode="auto">
          <a:xfrm>
            <a:off x="395536" y="332656"/>
            <a:ext cx="8352928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HOY ME RINDO ANTE TI </a:t>
            </a:r>
          </a:p>
          <a:p>
            <a:pPr algn="ctr"/>
            <a:r>
              <a:rPr lang="es-CL" sz="3200" dirty="0">
                <a:latin typeface="+mn-lt"/>
              </a:rPr>
              <a:t>Hoy me rindo ante </a:t>
            </a:r>
            <a:r>
              <a:rPr lang="es-CL" sz="3200" dirty="0" smtClean="0">
                <a:latin typeface="+mn-lt"/>
              </a:rPr>
              <a:t>ti</a:t>
            </a:r>
          </a:p>
          <a:p>
            <a:pPr algn="ctr"/>
            <a:r>
              <a:rPr lang="es-CL" sz="3200" dirty="0" smtClean="0">
                <a:latin typeface="+mn-lt"/>
              </a:rPr>
              <a:t>y </a:t>
            </a:r>
            <a:r>
              <a:rPr lang="es-CL" sz="3200" dirty="0">
                <a:latin typeface="+mn-lt"/>
              </a:rPr>
              <a:t>me postro a tus pies,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y bendigo tu nombre, Jesús. </a:t>
            </a:r>
          </a:p>
          <a:p>
            <a:pPr algn="ctr"/>
            <a:r>
              <a:rPr lang="es-CL" sz="3200" dirty="0">
                <a:latin typeface="+mn-lt"/>
              </a:rPr>
              <a:t>Eres alto y sublime, eres maravilloso, </a:t>
            </a:r>
          </a:p>
          <a:p>
            <a:pPr algn="ctr"/>
            <a:r>
              <a:rPr lang="es-CL" sz="3200" dirty="0">
                <a:latin typeface="+mn-lt"/>
              </a:rPr>
              <a:t>eres digno de gloria, Jesús. </a:t>
            </a:r>
          </a:p>
          <a:p>
            <a:pPr algn="ctr"/>
            <a:r>
              <a:rPr lang="es-CL" sz="3200" dirty="0">
                <a:latin typeface="+mn-lt"/>
              </a:rPr>
              <a:t>Jesús, Jesús, Jesús.</a:t>
            </a:r>
          </a:p>
        </p:txBody>
      </p:sp>
    </p:spTree>
  </p:cSld>
  <p:clrMapOvr>
    <a:masterClrMapping/>
  </p:clrMapOvr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850" y="549275"/>
            <a:ext cx="8424863" cy="43386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n-lt"/>
              </a:rPr>
              <a:t>HOY QUIERO ENTRAR AL LUGAR SANTÍSIMO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Hoy quiero entrar al Lugar Santísimo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y adorar tu nombre, oh Dios;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y al que está sentado a tu diestra,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3200" dirty="0">
                <a:latin typeface="+mn-lt"/>
              </a:rPr>
              <a:t>a tu Hijo, exaltar.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Tú eres glorioso, Señor;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eres santo, sublime, majestuoso;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tu nombre adoramos, Señor.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CuadroTexto"/>
          <p:cNvSpPr txBox="1">
            <a:spLocks noChangeArrowheads="1"/>
          </p:cNvSpPr>
          <p:nvPr/>
        </p:nvSpPr>
        <p:spPr bwMode="auto">
          <a:xfrm>
            <a:off x="900113" y="0"/>
            <a:ext cx="7272337" cy="649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</a:rPr>
              <a:t>ALELUYA, ALELUYA</a:t>
            </a:r>
          </a:p>
          <a:p>
            <a:pPr algn="ctr"/>
            <a:endParaRPr lang="es-CL" altLang="es-CL" sz="3200" b="1" i="1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Se proclama en la iglesia un Nombre</a:t>
            </a:r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de victoria y de salvación;</a:t>
            </a:r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es el nombre más dulce y más sublime,</a:t>
            </a:r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es el nombre de nuestro Señor.</a:t>
            </a:r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Resucitado, el Padre lo exaltó,</a:t>
            </a:r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y el Nombre más alto le concedió,</a:t>
            </a:r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para que toda rodilla se doble</a:t>
            </a:r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y toda lengua confiese que él es el Señor.</a:t>
            </a:r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Aleluya, aleluya, Jesucristo es el Señor;</a:t>
            </a:r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nombre sobre todo nombre</a:t>
            </a:r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es el nombre de nuestro Señor.</a:t>
            </a:r>
            <a:r>
              <a:rPr lang="es-ES" altLang="es-CL" sz="2800">
                <a:latin typeface="Calibri" pitchFamily="34" charset="0"/>
              </a:rPr>
              <a:t> </a:t>
            </a:r>
            <a:endParaRPr lang="es-CL" altLang="es-CL" sz="2800" b="1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1 Rectángulo"/>
          <p:cNvSpPr>
            <a:spLocks noChangeArrowheads="1"/>
          </p:cNvSpPr>
          <p:nvPr/>
        </p:nvSpPr>
        <p:spPr bwMode="auto">
          <a:xfrm>
            <a:off x="251520" y="404664"/>
            <a:ext cx="8568952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HOY QUIERO ESTAR EN TU PRESENCIA </a:t>
            </a:r>
          </a:p>
          <a:p>
            <a:pPr algn="ctr"/>
            <a:r>
              <a:rPr lang="es-CL" sz="3200" dirty="0">
                <a:latin typeface="+mn-lt"/>
              </a:rPr>
              <a:t>Hoy quiero estar en tu presencia </a:t>
            </a:r>
          </a:p>
          <a:p>
            <a:pPr algn="ctr"/>
            <a:r>
              <a:rPr lang="es-CL" sz="3200" dirty="0">
                <a:latin typeface="+mn-lt"/>
              </a:rPr>
              <a:t>y contemplarte en tu majestad. </a:t>
            </a:r>
          </a:p>
          <a:p>
            <a:pPr algn="ctr"/>
            <a:r>
              <a:rPr lang="es-CL" sz="3200" dirty="0">
                <a:latin typeface="+mn-lt"/>
              </a:rPr>
              <a:t>Oh, mi Señor, incomparable es tu gracia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y tu hermosura es sin igual. </a:t>
            </a:r>
          </a:p>
          <a:p>
            <a:pPr algn="ctr"/>
            <a:r>
              <a:rPr lang="es-CL" sz="3200" dirty="0">
                <a:latin typeface="+mn-lt"/>
              </a:rPr>
              <a:t>Solo quiero adorarte a ti, mi amado; </a:t>
            </a:r>
          </a:p>
          <a:p>
            <a:pPr algn="ctr"/>
            <a:r>
              <a:rPr lang="es-CL" sz="3200" dirty="0">
                <a:latin typeface="+mn-lt"/>
              </a:rPr>
              <a:t>solo quiero adorarte a ti, mi amado, </a:t>
            </a:r>
          </a:p>
          <a:p>
            <a:pPr algn="ctr"/>
            <a:r>
              <a:rPr lang="es-CL" sz="3200" dirty="0">
                <a:latin typeface="+mn-lt"/>
              </a:rPr>
              <a:t>mi amado, mi amado.</a:t>
            </a:r>
          </a:p>
        </p:txBody>
      </p:sp>
    </p:spTree>
  </p:cSld>
  <p:clrMapOvr>
    <a:masterClrMapping/>
  </p:clrMapOvr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1 Rectángulo"/>
          <p:cNvSpPr>
            <a:spLocks noChangeArrowheads="1"/>
          </p:cNvSpPr>
          <p:nvPr/>
        </p:nvSpPr>
        <p:spPr bwMode="auto">
          <a:xfrm>
            <a:off x="0" y="476250"/>
            <a:ext cx="91440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CL" sz="3200" b="1" dirty="0">
                <a:latin typeface="+mj-lt"/>
                <a:cs typeface="Arial" pitchFamily="34" charset="0"/>
              </a:rPr>
              <a:t>HOY QUIERO MIRARTE, SEÑOR</a:t>
            </a:r>
          </a:p>
          <a:p>
            <a:pPr algn="ctr">
              <a:defRPr/>
            </a:pP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Hoy quiero mirarte, Señor,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y estar en tu presencia;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y poder contemplar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lo hermoso que eres, Señor…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y adorarte, y adorarte,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y adorarte solo a ti, Señor; 	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y adorarte, y adorarte solo a ti, Señor. 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(Final: Mi Dios).</a:t>
            </a:r>
          </a:p>
        </p:txBody>
      </p:sp>
    </p:spTree>
  </p:cSld>
  <p:clrMapOvr>
    <a:masterClrMapping/>
  </p:clrMapOvr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1"/>
          <p:cNvSpPr>
            <a:spLocks noChangeArrowheads="1"/>
          </p:cNvSpPr>
          <p:nvPr/>
        </p:nvSpPr>
        <p:spPr bwMode="auto">
          <a:xfrm>
            <a:off x="0" y="246063"/>
            <a:ext cx="91440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HOY QUIERO TU NOMBRE ALABAR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Hoy quiero tu nombre alabar,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hoy quiero tu nombre exaltar;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hoy quiero delante de ti, Señor,</a:t>
            </a:r>
            <a:r>
              <a:rPr lang="es-ES" altLang="es-CL" sz="320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mi corazón postrar.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adorarte a ti, Cordero de Dios,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adorarte a ti, oh amado de la iglesia,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adorarte a ti, mi Señor.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5" name="Rectangle 1"/>
          <p:cNvSpPr>
            <a:spLocks noChangeArrowheads="1"/>
          </p:cNvSpPr>
          <p:nvPr/>
        </p:nvSpPr>
        <p:spPr bwMode="auto">
          <a:xfrm>
            <a:off x="0" y="374650"/>
            <a:ext cx="914400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s-CL" sz="3200" b="1" dirty="0">
                <a:solidFill>
                  <a:srgbClr val="000000"/>
                </a:solidFill>
                <a:latin typeface="+mn-lt"/>
                <a:cs typeface="Arial" pitchFamily="34" charset="0"/>
              </a:rPr>
              <a:t>HOY SOMOS FELICES</a:t>
            </a:r>
            <a:endParaRPr lang="es-CL" sz="3200" dirty="0">
              <a:solidFill>
                <a:srgbClr val="000000"/>
              </a:solidFill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CL" sz="3200" b="1" dirty="0">
                <a:solidFill>
                  <a:srgbClr val="000000"/>
                </a:solidFill>
                <a:latin typeface="+mn-lt"/>
                <a:cs typeface="Arial" pitchFamily="34" charset="0"/>
              </a:rPr>
              <a:t> </a:t>
            </a:r>
            <a:endParaRPr lang="es-CL" sz="3200" dirty="0">
              <a:solidFill>
                <a:srgbClr val="000000"/>
              </a:solidFill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CL" sz="3200" dirty="0">
                <a:solidFill>
                  <a:srgbClr val="000000"/>
                </a:solidFill>
                <a:latin typeface="+mn-lt"/>
                <a:cs typeface="Arial" pitchFamily="34" charset="0"/>
              </a:rPr>
              <a:t>Una plena salvación</a:t>
            </a:r>
          </a:p>
          <a:p>
            <a:pPr algn="ctr" eaLnBrk="0" hangingPunct="0">
              <a:defRPr/>
            </a:pPr>
            <a:r>
              <a:rPr lang="es-CL" sz="3200" dirty="0">
                <a:solidFill>
                  <a:srgbClr val="000000"/>
                </a:solidFill>
                <a:latin typeface="+mn-lt"/>
                <a:cs typeface="Arial" pitchFamily="34" charset="0"/>
              </a:rPr>
              <a:t>has provisto en la cruz, Señor Jesús;</a:t>
            </a:r>
          </a:p>
          <a:p>
            <a:pPr algn="ctr" eaLnBrk="0" hangingPunct="0">
              <a:defRPr/>
            </a:pPr>
            <a:r>
              <a:rPr lang="es-CL" sz="3200" dirty="0">
                <a:solidFill>
                  <a:srgbClr val="000000"/>
                </a:solidFill>
                <a:latin typeface="+mn-lt"/>
                <a:cs typeface="Arial" pitchFamily="34" charset="0"/>
              </a:rPr>
              <a:t>por tu gran misericordia y amor,</a:t>
            </a:r>
          </a:p>
          <a:p>
            <a:pPr algn="ctr" eaLnBrk="0" hangingPunct="0">
              <a:defRPr/>
            </a:pPr>
            <a:r>
              <a:rPr lang="es-CL" sz="3200" dirty="0">
                <a:solidFill>
                  <a:srgbClr val="000000"/>
                </a:solidFill>
                <a:latin typeface="+mn-lt"/>
                <a:cs typeface="Arial" pitchFamily="34" charset="0"/>
              </a:rPr>
              <a:t>tu bendición nos alcanzó;</a:t>
            </a:r>
          </a:p>
          <a:p>
            <a:pPr algn="ctr" eaLnBrk="0" hangingPunct="0">
              <a:defRPr/>
            </a:pPr>
            <a:r>
              <a:rPr lang="es-CL" sz="3200" dirty="0">
                <a:solidFill>
                  <a:srgbClr val="000000"/>
                </a:solidFill>
                <a:latin typeface="+mn-lt"/>
                <a:cs typeface="Arial" pitchFamily="34" charset="0"/>
              </a:rPr>
              <a:t>tu paz y tu gozo llenó nuestro corazón,</a:t>
            </a:r>
          </a:p>
          <a:p>
            <a:pPr algn="ctr" eaLnBrk="0" hangingPunct="0">
              <a:defRPr/>
            </a:pPr>
            <a:r>
              <a:rPr lang="es-CL" sz="3200" dirty="0">
                <a:solidFill>
                  <a:srgbClr val="000000"/>
                </a:solidFill>
                <a:latin typeface="+mn-lt"/>
                <a:cs typeface="Arial" pitchFamily="34" charset="0"/>
              </a:rPr>
              <a:t>y hoy vivimos para tu gloria.  </a:t>
            </a:r>
          </a:p>
          <a:p>
            <a:pPr algn="ctr" eaLnBrk="0" hangingPunct="0">
              <a:defRPr/>
            </a:pPr>
            <a:endParaRPr lang="es-CL" sz="3200" dirty="0">
              <a:solidFill>
                <a:srgbClr val="000000"/>
              </a:solidFill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CL" sz="3200" dirty="0">
                <a:solidFill>
                  <a:srgbClr val="000000"/>
                </a:solidFill>
                <a:latin typeface="+mn-lt"/>
                <a:cs typeface="Arial" pitchFamily="34" charset="0"/>
              </a:rPr>
              <a:t>Hoy somos felices, tú eres nuestra vida;</a:t>
            </a:r>
          </a:p>
          <a:p>
            <a:pPr algn="ctr" eaLnBrk="0" hangingPunct="0">
              <a:defRPr/>
            </a:pPr>
            <a:r>
              <a:rPr lang="es-CL" sz="3200" dirty="0">
                <a:solidFill>
                  <a:srgbClr val="000000"/>
                </a:solidFill>
                <a:latin typeface="+mn-lt"/>
                <a:cs typeface="Arial" pitchFamily="34" charset="0"/>
              </a:rPr>
              <a:t>vida abundante, vida de salvación.</a:t>
            </a:r>
          </a:p>
          <a:p>
            <a:pPr algn="ctr" eaLnBrk="0" hangingPunct="0">
              <a:defRPr/>
            </a:pPr>
            <a:r>
              <a:rPr lang="es-CL" sz="3200" dirty="0">
                <a:solidFill>
                  <a:srgbClr val="000000"/>
                </a:solidFill>
                <a:latin typeface="+mn-lt"/>
                <a:cs typeface="Arial" pitchFamily="34" charset="0"/>
              </a:rPr>
              <a:t>¡Gloria a ti, bendito Señor!</a:t>
            </a:r>
            <a:endParaRPr lang="es-CL" sz="32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1 CuadroTexto"/>
          <p:cNvSpPr txBox="1">
            <a:spLocks noChangeArrowheads="1"/>
          </p:cNvSpPr>
          <p:nvPr/>
        </p:nvSpPr>
        <p:spPr bwMode="auto">
          <a:xfrm>
            <a:off x="250825" y="476250"/>
            <a:ext cx="8316913" cy="431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altLang="es-CL" sz="3200" b="1" dirty="0">
                <a:latin typeface="+mn-lt"/>
              </a:rPr>
              <a:t>HOY UNIDOS EN SANTA CONVOCACIÓN</a:t>
            </a:r>
            <a:endParaRPr lang="es-CL" altLang="es-CL" sz="3200" dirty="0">
              <a:latin typeface="+mn-lt"/>
            </a:endParaRPr>
          </a:p>
          <a:p>
            <a:pPr algn="ctr">
              <a:defRPr/>
            </a:pPr>
            <a:endParaRPr lang="es-ES" altLang="es-CL" sz="3200" dirty="0">
              <a:latin typeface="+mn-lt"/>
            </a:endParaRPr>
          </a:p>
          <a:p>
            <a:pPr algn="ctr">
              <a:defRPr/>
            </a:pPr>
            <a:r>
              <a:rPr lang="es-ES" altLang="es-CL" sz="3200" dirty="0">
                <a:latin typeface="+mn-lt"/>
              </a:rPr>
              <a:t>Hoy unidos en santa convocación,</a:t>
            </a:r>
            <a:endParaRPr lang="es-CL" altLang="es-CL" sz="3200" dirty="0">
              <a:latin typeface="+mn-lt"/>
            </a:endParaRPr>
          </a:p>
          <a:p>
            <a:pPr algn="ctr">
              <a:defRPr/>
            </a:pPr>
            <a:r>
              <a:rPr lang="es-ES" altLang="es-CL" sz="3200" dirty="0">
                <a:latin typeface="+mn-lt"/>
              </a:rPr>
              <a:t>por el Espíritu de Dios,</a:t>
            </a:r>
            <a:endParaRPr lang="es-CL" altLang="es-CL" sz="3200" dirty="0">
              <a:latin typeface="+mn-lt"/>
            </a:endParaRPr>
          </a:p>
          <a:p>
            <a:pPr algn="ctr">
              <a:defRPr/>
            </a:pPr>
            <a:r>
              <a:rPr lang="es-ES" altLang="es-CL" sz="3200" dirty="0">
                <a:latin typeface="+mn-lt"/>
              </a:rPr>
              <a:t>celebramos nuestra Pascua que es Cristo </a:t>
            </a:r>
            <a:endParaRPr lang="es-CL" altLang="es-CL" sz="3200" dirty="0">
              <a:latin typeface="+mn-lt"/>
            </a:endParaRPr>
          </a:p>
          <a:p>
            <a:pPr algn="ctr">
              <a:defRPr/>
            </a:pPr>
            <a:r>
              <a:rPr lang="es-ES" altLang="es-CL" sz="3200" dirty="0">
                <a:latin typeface="+mn-lt"/>
              </a:rPr>
              <a:t>y que por nosotros fue sacrificada.</a:t>
            </a:r>
            <a:endParaRPr lang="es-CL" altLang="es-CL" sz="3200" dirty="0">
              <a:latin typeface="+mn-lt"/>
            </a:endParaRPr>
          </a:p>
          <a:p>
            <a:pPr algn="ctr">
              <a:defRPr/>
            </a:pPr>
            <a:r>
              <a:rPr lang="es-ES" altLang="es-CL" sz="3200" dirty="0">
                <a:latin typeface="+mn-lt"/>
              </a:rPr>
              <a:t>Preciosa ofrenda, preciosa sangre, precioso es Cristo para mí, precioso es él.</a:t>
            </a:r>
            <a:endParaRPr lang="es-CL" altLang="es-CL" sz="3200" dirty="0">
              <a:latin typeface="+mn-lt"/>
            </a:endParaRPr>
          </a:p>
          <a:p>
            <a:pPr>
              <a:defRPr/>
            </a:pPr>
            <a:endParaRPr lang="es-CL" altLang="es-CL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1"/>
          <p:cNvSpPr>
            <a:spLocks noChangeArrowheads="1"/>
          </p:cNvSpPr>
          <p:nvPr/>
        </p:nvSpPr>
        <p:spPr bwMode="auto">
          <a:xfrm>
            <a:off x="0" y="520700"/>
            <a:ext cx="91440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HOY VENGO A ADORARTE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Hoy vengo adorarte, oh Señor,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hoy vengo a proclamar tu gran amor;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hoy vengo a llenarme de tu presencia,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hoy vengo a rendir mi corazón.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Hoy vengo a beber de la copa,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de tu sangre poderosa, oh Señor;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hoy vengo a comer del pan que es tu cuerpo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molido por nuestra trasgresión, Señor.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0825" y="692150"/>
            <a:ext cx="8642350" cy="46783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n-lt"/>
              </a:rPr>
              <a:t>HOY VEO LOS CIELOS ABIERTOS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Hoy veo los cielos abiertos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y al Hijo de Dios sentado a su diestra,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coronado de gloria, poder y majestad.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CL" sz="3200" dirty="0">
                <a:latin typeface="+mn-lt"/>
              </a:rPr>
              <a:t>El velo fue roto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y hoy libremente podemos entrar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al Lugar Santísimo y adorar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al que está sentado en el trono y al Cordero.</a:t>
            </a:r>
          </a:p>
        </p:txBody>
      </p:sp>
    </p:spTree>
  </p:cSld>
  <p:clrMapOvr>
    <a:masterClrMapping/>
  </p:clrMapOvr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1"/>
          <p:cNvSpPr>
            <a:spLocks noChangeArrowheads="1"/>
          </p:cNvSpPr>
          <p:nvPr/>
        </p:nvSpPr>
        <p:spPr bwMode="auto">
          <a:xfrm>
            <a:off x="0" y="592138"/>
            <a:ext cx="9144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HOY YO PUEDO DECIR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Hoy yo puedo decir</a:t>
            </a:r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lo que ha sido el Señor para mí;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ha sido bueno y grande en misericordia.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Él vino a mi vida, y mora en mi corazón;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hoy yo puedo decir que él es todo para mí.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1"/>
          <p:cNvSpPr>
            <a:spLocks noChangeArrowheads="1"/>
          </p:cNvSpPr>
          <p:nvPr/>
        </p:nvSpPr>
        <p:spPr bwMode="auto">
          <a:xfrm>
            <a:off x="0" y="231894"/>
            <a:ext cx="9144000" cy="65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INCOMPARABLE JESÚS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 smtClean="0">
                <a:latin typeface="Calibri" pitchFamily="34" charset="0"/>
                <a:cs typeface="Times New Roman" pitchFamily="18" charset="0"/>
              </a:rPr>
              <a:t>Incomparable </a:t>
            </a: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Jesús,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tú eres el más hermoso </a:t>
            </a: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de los hijos de los hombres,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señalado entre diez mil, </a:t>
            </a: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más codiciable que el oro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y todo cuanto se puede desear.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Eres más grande que el anchuroso mar,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eres más alto que los cielos de los cielos;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ellos no te pueden contener, </a:t>
            </a: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mas vives en mi corazón</a:t>
            </a:r>
            <a:r>
              <a:rPr lang="es-ES" altLang="es-CL" sz="3200" dirty="0" smtClean="0">
                <a:latin typeface="Calibri" pitchFamily="34" charset="0"/>
                <a:cs typeface="Times New Roman" pitchFamily="18" charset="0"/>
              </a:rPr>
              <a:t>.</a:t>
            </a:r>
          </a:p>
          <a:p>
            <a:pPr algn="ctr" eaLnBrk="0" hangingPunct="0"/>
            <a:r>
              <a:rPr lang="es-ES" altLang="es-CL" sz="3200" dirty="0" smtClean="0">
                <a:latin typeface="Calibri" pitchFamily="34" charset="0"/>
                <a:cs typeface="Times New Roman" pitchFamily="18" charset="0"/>
              </a:rPr>
              <a:t>…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endParaRPr lang="es-ES" altLang="es-CL" sz="2800" dirty="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1 Rectángulo"/>
          <p:cNvSpPr>
            <a:spLocks noChangeArrowheads="1"/>
          </p:cNvSpPr>
          <p:nvPr/>
        </p:nvSpPr>
        <p:spPr bwMode="auto">
          <a:xfrm>
            <a:off x="0" y="404813"/>
            <a:ext cx="91440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Adorable Jesús, tú eres Dios encarnado,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tú eres Rey y Señor, digno de ser adorado,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porque tú eres el Señor.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Porque venciste la muerte en la cruz,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te has levantado en gloriosa resurrección.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Adórenle los ángeles y todos sus redimidos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te proclamamos Vencedor.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Incomparable, incomparable,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te proclamamos Vencedor.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0825" y="260350"/>
            <a:ext cx="8642350" cy="62785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2800" b="1" dirty="0">
                <a:latin typeface="+mn-lt"/>
              </a:rPr>
              <a:t>ALELUYA AL LIBERTADOR</a:t>
            </a:r>
          </a:p>
          <a:p>
            <a:pPr algn="ctr">
              <a:defRPr/>
            </a:pPr>
            <a:r>
              <a:rPr lang="es-CL" sz="2800" dirty="0">
                <a:latin typeface="+mn-lt"/>
              </a:rPr>
              <a:t>El Señor Jesús su vida entregaba,</a:t>
            </a:r>
          </a:p>
          <a:p>
            <a:pPr algn="ctr">
              <a:defRPr/>
            </a:pPr>
            <a:r>
              <a:rPr lang="es-CL" sz="2800" dirty="0">
                <a:latin typeface="+mn-lt"/>
              </a:rPr>
              <a:t>y aunque nunca hizo maldad,</a:t>
            </a:r>
          </a:p>
          <a:p>
            <a:pPr algn="ctr">
              <a:defRPr/>
            </a:pPr>
            <a:r>
              <a:rPr lang="es-CL" sz="2800" dirty="0">
                <a:latin typeface="+mn-lt"/>
              </a:rPr>
              <a:t>por nuestros pecados él se daba;</a:t>
            </a:r>
          </a:p>
          <a:p>
            <a:pPr algn="ctr">
              <a:defRPr/>
            </a:pPr>
            <a:r>
              <a:rPr lang="es-CL" sz="2800" dirty="0">
                <a:latin typeface="+mn-lt"/>
              </a:rPr>
              <a:t>pero el día de la victoria se anunciaba,</a:t>
            </a:r>
          </a:p>
          <a:p>
            <a:pPr algn="ctr">
              <a:defRPr/>
            </a:pPr>
            <a:r>
              <a:rPr lang="es-CL" sz="2800" dirty="0">
                <a:latin typeface="+mn-lt"/>
              </a:rPr>
              <a:t>Jesús descendería a las partes más bajas.</a:t>
            </a:r>
          </a:p>
          <a:p>
            <a:pPr algn="ctr">
              <a:defRPr/>
            </a:pPr>
            <a:r>
              <a:rPr lang="es-CL" sz="2800" dirty="0">
                <a:latin typeface="+mn-lt"/>
              </a:rPr>
              <a:t>A la muerte y al diablo, Jesús enfrentó con poder;</a:t>
            </a:r>
          </a:p>
          <a:p>
            <a:pPr algn="ctr">
              <a:defRPr/>
            </a:pPr>
            <a:r>
              <a:rPr lang="es-CL" sz="2800" dirty="0">
                <a:latin typeface="+mn-lt"/>
              </a:rPr>
              <a:t>el Cordero inmolado, sin mancha y sin pecado, venció,</a:t>
            </a:r>
          </a:p>
          <a:p>
            <a:pPr algn="ctr">
              <a:defRPr/>
            </a:pPr>
            <a:r>
              <a:rPr lang="es-CL" sz="2800" dirty="0">
                <a:latin typeface="+mn-lt"/>
              </a:rPr>
              <a:t>y de la tumba se levantó.</a:t>
            </a:r>
          </a:p>
          <a:p>
            <a:pPr algn="ctr">
              <a:defRPr/>
            </a:pPr>
            <a:r>
              <a:rPr lang="es-CL" sz="2800" dirty="0">
                <a:latin typeface="+mn-lt"/>
              </a:rPr>
              <a:t>¡Aleluya, aleluya al Libertador!</a:t>
            </a:r>
          </a:p>
          <a:p>
            <a:pPr algn="ctr">
              <a:defRPr/>
            </a:pPr>
            <a:r>
              <a:rPr lang="es-CL" sz="2800" dirty="0">
                <a:latin typeface="+mn-lt"/>
              </a:rPr>
              <a:t>La muerte vencida está;</a:t>
            </a:r>
          </a:p>
          <a:p>
            <a:pPr algn="ctr">
              <a:defRPr/>
            </a:pPr>
            <a:r>
              <a:rPr lang="es-CL" sz="2800" dirty="0">
                <a:latin typeface="+mn-lt"/>
              </a:rPr>
              <a:t>él nos ha hecho libres, libres, libres para su gloria.</a:t>
            </a:r>
          </a:p>
          <a:p>
            <a:pPr algn="ctr">
              <a:defRPr/>
            </a:pPr>
            <a:r>
              <a:rPr lang="es-CL" sz="2800" dirty="0">
                <a:latin typeface="+mn-lt"/>
              </a:rPr>
              <a:t>¡Aleluya, aleluya al Libertador!</a:t>
            </a:r>
          </a:p>
          <a:p>
            <a:pPr algn="ctr">
              <a:defRPr/>
            </a:pPr>
            <a:r>
              <a:rPr lang="es-CL" sz="2800" dirty="0">
                <a:latin typeface="+mn-lt"/>
              </a:rPr>
              <a:t>¡A él sea toda la gloria! ¡Gloria, gloria al gran Vencedor!</a:t>
            </a:r>
          </a:p>
        </p:txBody>
      </p:sp>
    </p:spTree>
  </p:cSld>
  <p:clrMapOvr>
    <a:masterClrMapping/>
  </p:clrMapOvr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1 Rectángulo"/>
          <p:cNvSpPr>
            <a:spLocks noChangeArrowheads="1"/>
          </p:cNvSpPr>
          <p:nvPr/>
        </p:nvSpPr>
        <p:spPr bwMode="auto">
          <a:xfrm>
            <a:off x="323528" y="476672"/>
            <a:ext cx="8424936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JAMÁS, JAMÁS </a:t>
            </a:r>
          </a:p>
          <a:p>
            <a:pPr algn="ctr"/>
            <a:r>
              <a:rPr lang="es-CL" sz="3200" dirty="0">
                <a:latin typeface="+mn-lt"/>
              </a:rPr>
              <a:t>Jamás, jamás mis pecados contarán; </a:t>
            </a:r>
          </a:p>
          <a:p>
            <a:pPr algn="ctr"/>
            <a:r>
              <a:rPr lang="es-CL" sz="3200" dirty="0">
                <a:latin typeface="+mn-lt"/>
              </a:rPr>
              <a:t>perdonado por siempre y ante mi mente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nunca más los ha de mencionar. </a:t>
            </a:r>
          </a:p>
          <a:p>
            <a:pPr algn="ctr"/>
            <a:r>
              <a:rPr lang="es-CL" sz="3200" dirty="0">
                <a:latin typeface="+mn-lt"/>
              </a:rPr>
              <a:t>Jamás oiré de los días de maldad; </a:t>
            </a:r>
          </a:p>
          <a:p>
            <a:pPr algn="ctr"/>
            <a:r>
              <a:rPr lang="es-CL" sz="3200" dirty="0">
                <a:latin typeface="+mn-lt"/>
              </a:rPr>
              <a:t>Cristo me ha redimido </a:t>
            </a:r>
          </a:p>
          <a:p>
            <a:pPr algn="ctr"/>
            <a:r>
              <a:rPr lang="es-CL" sz="3200" dirty="0">
                <a:latin typeface="+mn-lt"/>
              </a:rPr>
              <a:t>y ha dado al olvido mi pecar.</a:t>
            </a:r>
            <a:endParaRPr lang="es-CL" dirty="0">
              <a:latin typeface="+mn-lt"/>
            </a:endParaRPr>
          </a:p>
        </p:txBody>
      </p:sp>
    </p:spTree>
  </p:cSld>
  <p:clrMapOvr>
    <a:masterClrMapping/>
  </p:clrMapOvr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1"/>
          <p:cNvSpPr>
            <a:spLocks noChangeArrowheads="1"/>
          </p:cNvSpPr>
          <p:nvPr/>
        </p:nvSpPr>
        <p:spPr bwMode="auto">
          <a:xfrm>
            <a:off x="0" y="252413"/>
            <a:ext cx="91440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JEHOVÁ ES MI LUZ Y MI SALVACIÓN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2400">
                <a:latin typeface="Calibri" pitchFamily="34" charset="0"/>
                <a:cs typeface="Times New Roman" pitchFamily="18" charset="0"/>
              </a:rPr>
              <a:t>(Salmos 27:1-3) </a:t>
            </a:r>
            <a:endParaRPr lang="es-CL" altLang="es-CL" sz="24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Jehová es mi luz y mi salvación: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¿de quién temeré, de quién temeré?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Jehová es la fortaleza de mi vida,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¿de quién temor tendré?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Aunque un ejército acampe contra mí,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no temerá mi corazón;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aunque contra mí se levante guerra,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yo estaré confiado,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aunque un ejército acampe contra mí.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1 Rectángulo"/>
          <p:cNvSpPr>
            <a:spLocks noChangeArrowheads="1"/>
          </p:cNvSpPr>
          <p:nvPr/>
        </p:nvSpPr>
        <p:spPr bwMode="auto">
          <a:xfrm>
            <a:off x="395536" y="404664"/>
            <a:ext cx="8352928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L" sz="3200" b="1" dirty="0" smtClean="0">
                <a:latin typeface="+mn-lt"/>
              </a:rPr>
              <a:t>JEHOVÁ, </a:t>
            </a:r>
            <a:r>
              <a:rPr lang="es-CL" sz="3200" b="1" dirty="0">
                <a:latin typeface="+mn-lt"/>
              </a:rPr>
              <a:t>ESPERANZA DE ISRAEL </a:t>
            </a:r>
          </a:p>
          <a:p>
            <a:pPr algn="ctr">
              <a:spcAft>
                <a:spcPts val="1200"/>
              </a:spcAft>
            </a:pPr>
            <a:r>
              <a:rPr lang="es-CL" sz="2400" dirty="0">
                <a:latin typeface="+mn-lt"/>
              </a:rPr>
              <a:t>(Jer. 17:13-14) </a:t>
            </a:r>
          </a:p>
          <a:p>
            <a:pPr algn="ctr"/>
            <a:r>
              <a:rPr lang="es-CL" sz="3200" dirty="0">
                <a:latin typeface="+mn-lt"/>
              </a:rPr>
              <a:t>Jehová, esperanza de Israel, </a:t>
            </a:r>
          </a:p>
          <a:p>
            <a:pPr algn="ctr"/>
            <a:r>
              <a:rPr lang="es-CL" sz="3200" dirty="0">
                <a:latin typeface="+mn-lt"/>
              </a:rPr>
              <a:t>manantial de aguas de vida, </a:t>
            </a:r>
          </a:p>
          <a:p>
            <a:pPr algn="ctr"/>
            <a:r>
              <a:rPr lang="es-CL" sz="3200" dirty="0">
                <a:latin typeface="+mn-lt"/>
              </a:rPr>
              <a:t>sáname y seré </a:t>
            </a:r>
            <a:r>
              <a:rPr lang="es-CL" sz="3200" dirty="0" smtClean="0">
                <a:latin typeface="+mn-lt"/>
              </a:rPr>
              <a:t>sano,</a:t>
            </a:r>
          </a:p>
          <a:p>
            <a:pPr algn="ctr"/>
            <a:r>
              <a:rPr lang="es-CL" sz="3200" dirty="0" smtClean="0">
                <a:latin typeface="+mn-lt"/>
              </a:rPr>
              <a:t>sálvame </a:t>
            </a:r>
            <a:r>
              <a:rPr lang="es-CL" sz="3200" dirty="0">
                <a:latin typeface="+mn-lt"/>
              </a:rPr>
              <a:t>y seré salvo. </a:t>
            </a:r>
          </a:p>
          <a:p>
            <a:pPr algn="ctr"/>
            <a:r>
              <a:rPr lang="es-CL" sz="3200" dirty="0">
                <a:latin typeface="+mn-lt"/>
              </a:rPr>
              <a:t>Porque tú eres mi </a:t>
            </a:r>
            <a:r>
              <a:rPr lang="es-CL" sz="3200" dirty="0" smtClean="0">
                <a:latin typeface="+mn-lt"/>
              </a:rPr>
              <a:t>alabanza,</a:t>
            </a:r>
          </a:p>
          <a:p>
            <a:pPr algn="ctr"/>
            <a:r>
              <a:rPr lang="es-CL" sz="3200" dirty="0" smtClean="0">
                <a:latin typeface="+mn-lt"/>
              </a:rPr>
              <a:t>porque tú eres mi alabanza.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1 Rectángulo"/>
          <p:cNvSpPr>
            <a:spLocks noChangeArrowheads="1"/>
          </p:cNvSpPr>
          <p:nvPr/>
        </p:nvSpPr>
        <p:spPr bwMode="auto">
          <a:xfrm>
            <a:off x="395536" y="404664"/>
            <a:ext cx="842493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s-ES" sz="3200" b="1" dirty="0">
                <a:latin typeface="+mn-lt"/>
                <a:cs typeface="Times New Roman" pitchFamily="18" charset="0"/>
              </a:rPr>
              <a:t>JEHOVÁ REINA</a:t>
            </a:r>
            <a:endParaRPr lang="es-CL" sz="3200" dirty="0">
              <a:latin typeface="+mn-lt"/>
            </a:endParaRPr>
          </a:p>
          <a:p>
            <a:pPr algn="ctr" eaLnBrk="0" hangingPunct="0"/>
            <a:endParaRPr lang="es-ES" sz="3200" dirty="0">
              <a:latin typeface="+mn-lt"/>
              <a:cs typeface="Times New Roman" pitchFamily="18" charset="0"/>
            </a:endParaRPr>
          </a:p>
          <a:p>
            <a:pPr algn="ctr" eaLnBrk="0" hangingPunct="0"/>
            <a:r>
              <a:rPr lang="es-ES" sz="3200" dirty="0">
                <a:latin typeface="+mn-lt"/>
                <a:cs typeface="Times New Roman" pitchFamily="18" charset="0"/>
              </a:rPr>
              <a:t>Jehová reina, Jehová reina;</a:t>
            </a:r>
            <a:endParaRPr lang="es-CL" sz="3200" dirty="0">
              <a:latin typeface="+mn-lt"/>
            </a:endParaRPr>
          </a:p>
          <a:p>
            <a:pPr algn="ctr" eaLnBrk="0" hangingPunct="0"/>
            <a:r>
              <a:rPr lang="es-ES" sz="3200" dirty="0">
                <a:latin typeface="+mn-lt"/>
                <a:cs typeface="Times New Roman" pitchFamily="18" charset="0"/>
              </a:rPr>
              <a:t>bendito sea el nombre de Dios.</a:t>
            </a:r>
            <a:endParaRPr lang="es-CL" sz="3200" dirty="0">
              <a:latin typeface="+mn-lt"/>
            </a:endParaRPr>
          </a:p>
          <a:p>
            <a:pPr algn="ctr" eaLnBrk="0" hangingPunct="0"/>
            <a:endParaRPr lang="es-ES" sz="3200" dirty="0">
              <a:latin typeface="+mn-lt"/>
              <a:cs typeface="Times New Roman" pitchFamily="18" charset="0"/>
            </a:endParaRPr>
          </a:p>
          <a:p>
            <a:pPr algn="ctr" eaLnBrk="0" hangingPunct="0"/>
            <a:r>
              <a:rPr lang="es-ES" sz="3200" dirty="0">
                <a:latin typeface="+mn-lt"/>
                <a:cs typeface="Times New Roman" pitchFamily="18" charset="0"/>
              </a:rPr>
              <a:t>Alégrense los cielos,</a:t>
            </a:r>
          </a:p>
          <a:p>
            <a:pPr algn="ctr" eaLnBrk="0" hangingPunct="0"/>
            <a:r>
              <a:rPr lang="es-ES" sz="3200" dirty="0">
                <a:latin typeface="+mn-lt"/>
                <a:cs typeface="Times New Roman" pitchFamily="18" charset="0"/>
              </a:rPr>
              <a:t>gócese la tierra,</a:t>
            </a:r>
            <a:endParaRPr lang="es-CL" sz="3200" dirty="0">
              <a:latin typeface="+mn-lt"/>
            </a:endParaRPr>
          </a:p>
          <a:p>
            <a:pPr algn="ctr" eaLnBrk="0" hangingPunct="0"/>
            <a:r>
              <a:rPr lang="es-ES" sz="3200" dirty="0">
                <a:latin typeface="+mn-lt"/>
                <a:cs typeface="Times New Roman" pitchFamily="18" charset="0"/>
              </a:rPr>
              <a:t>y digan a los hermanos:</a:t>
            </a:r>
          </a:p>
          <a:p>
            <a:pPr algn="ctr" eaLnBrk="0" hangingPunct="0"/>
            <a:r>
              <a:rPr lang="es-ES" sz="3200" dirty="0">
                <a:latin typeface="+mn-lt"/>
                <a:cs typeface="Times New Roman" pitchFamily="18" charset="0"/>
              </a:rPr>
              <a:t>Jehová reina...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1"/>
          <p:cNvSpPr>
            <a:spLocks noChangeArrowheads="1"/>
          </p:cNvSpPr>
          <p:nvPr/>
        </p:nvSpPr>
        <p:spPr bwMode="auto">
          <a:xfrm>
            <a:off x="0" y="746125"/>
            <a:ext cx="9144000" cy="501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JESUCRISTO ES EL SEÑOR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endParaRPr lang="es-ES" altLang="es-CL" sz="32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Jesucristo es el Señor, en el cielo, en la tierra,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y aún debajo de ella.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El es santo, admirable, justo e incomparable;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él es el Verbo de Dios hecho carne.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Gloria al León de Judá, </a:t>
            </a: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gloria al autor de la salvación;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al resplandor de la gloria de Dios,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Al Rey, a Jesús el Señor.</a:t>
            </a:r>
            <a:endParaRPr lang="es-ES" altLang="es-CL" sz="3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1"/>
          <p:cNvSpPr>
            <a:spLocks noChangeArrowheads="1"/>
          </p:cNvSpPr>
          <p:nvPr/>
        </p:nvSpPr>
        <p:spPr bwMode="auto">
          <a:xfrm>
            <a:off x="0" y="427038"/>
            <a:ext cx="91440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JESUCRISTO, NOMBRE SIN IGUAL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Para gloria del Padre,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la iglesia confiesa hoy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que Jesús es el Cristo y el Señor.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Su nombre es poder, autoridad y salvación,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lo invocamos ante su gran majestad.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Jesucristo, nombre sin igual,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Jesucristo, gloriosa realidad,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Jesucristo, bendito Redentor,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Jesucristo, glorioso Salvador.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1 Rectángulo"/>
          <p:cNvSpPr>
            <a:spLocks noChangeArrowheads="1"/>
          </p:cNvSpPr>
          <p:nvPr/>
        </p:nvSpPr>
        <p:spPr bwMode="auto">
          <a:xfrm>
            <a:off x="251520" y="404664"/>
            <a:ext cx="8640960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JESÚS A LO PROFUNDO DESCENDIÓ </a:t>
            </a:r>
          </a:p>
          <a:p>
            <a:pPr algn="ctr"/>
            <a:r>
              <a:rPr lang="es-CL" sz="3200" dirty="0">
                <a:latin typeface="+mn-lt"/>
              </a:rPr>
              <a:t>Jesús a lo profundo descendió </a:t>
            </a:r>
          </a:p>
          <a:p>
            <a:pPr algn="ctr"/>
            <a:r>
              <a:rPr lang="es-CL" sz="3200" dirty="0">
                <a:latin typeface="+mn-lt"/>
              </a:rPr>
              <a:t>y sueltos los dolores de la muerte,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victorioso se levantó. </a:t>
            </a:r>
          </a:p>
          <a:p>
            <a:pPr algn="ctr"/>
            <a:r>
              <a:rPr lang="es-CL" sz="3200" dirty="0">
                <a:latin typeface="+mn-lt"/>
              </a:rPr>
              <a:t>La muerte no lo pudo retener, </a:t>
            </a:r>
          </a:p>
          <a:p>
            <a:pPr algn="ctr"/>
            <a:r>
              <a:rPr lang="es-CL" sz="3200" dirty="0">
                <a:latin typeface="+mn-lt"/>
              </a:rPr>
              <a:t>porque no hubo pecado en él,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y sentado a la diestra de Dios está hoy. </a:t>
            </a:r>
          </a:p>
          <a:p>
            <a:pPr algn="ctr"/>
            <a:r>
              <a:rPr lang="es-CL" sz="3200" dirty="0">
                <a:latin typeface="+mn-lt"/>
              </a:rPr>
              <a:t>Y él es nuestro gran Sumo Sacerdote, </a:t>
            </a:r>
          </a:p>
          <a:p>
            <a:pPr algn="ctr"/>
            <a:r>
              <a:rPr lang="es-CL" sz="3200" dirty="0">
                <a:latin typeface="+mn-lt"/>
              </a:rPr>
              <a:t>que intercede por nosotros hasta el fin del mundo. </a:t>
            </a:r>
          </a:p>
          <a:p>
            <a:pPr algn="ctr"/>
            <a:r>
              <a:rPr lang="es-CL" sz="3200" dirty="0">
                <a:latin typeface="+mn-lt"/>
              </a:rPr>
              <a:t>Aleluya, aleluya, aleluya, aleluya...</a:t>
            </a:r>
          </a:p>
        </p:txBody>
      </p:sp>
    </p:spTree>
  </p:cSld>
  <p:clrMapOvr>
    <a:masterClrMapping/>
  </p:clrMapOvr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1"/>
          <p:cNvSpPr>
            <a:spLocks noChangeArrowheads="1"/>
          </p:cNvSpPr>
          <p:nvPr/>
        </p:nvSpPr>
        <p:spPr bwMode="auto">
          <a:xfrm>
            <a:off x="0" y="338138"/>
            <a:ext cx="9144000" cy="551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JESÚS AMADO, DUEÑO DE LO CREADO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Jesús amado, dueño de lo creado,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hombre y Dios en humano ser;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a ti te amo, a ti te honro, 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tú de mi alma el placer.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Precioso Salvador, Hijo único de Dios,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venciste tú con gran poder;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hoy eres el Señor de toda creación;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a ti la gloria, oh Señor.</a:t>
            </a:r>
            <a:r>
              <a:rPr lang="es-CL" altLang="es-CL" sz="320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1"/>
          <p:cNvSpPr>
            <a:spLocks noChangeArrowheads="1"/>
          </p:cNvSpPr>
          <p:nvPr/>
        </p:nvSpPr>
        <p:spPr bwMode="auto">
          <a:xfrm>
            <a:off x="0" y="282575"/>
            <a:ext cx="91440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JESÚS AMADO, REY DE LOS CIELOS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Jesús amado, Rey de los cielos,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glorioso y santo eres tú.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Te contemplamos y te adoramos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en tu grandeza, Señor.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Majestuoso e incomparable,</a:t>
            </a: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digno de todo loor;</a:t>
            </a: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te alabamos y te exaltamos, </a:t>
            </a: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digno eres, mi Señor.</a:t>
            </a:r>
            <a:r>
              <a:rPr lang="es-CL" altLang="es-CL" sz="320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1"/>
          <p:cNvSpPr>
            <a:spLocks noChangeArrowheads="1"/>
          </p:cNvSpPr>
          <p:nvPr/>
        </p:nvSpPr>
        <p:spPr bwMode="auto">
          <a:xfrm>
            <a:off x="0" y="395288"/>
            <a:ext cx="9144000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JESÚS DEL CIELO DESCENDIÓ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Jesús del cielo descendió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para hacer la voluntad de Dios,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despojándose de su gloria,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hasta lo sumo se humilló.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Su propósito era derrotar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al que tenía el imperio de la muerte,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en la cruz él lo venció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de una vez y para siempre.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Resucitó, resucitó y victorioso ascendió,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junto a él y por él, resucitado estoy también.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CuadroTexto"/>
          <p:cNvSpPr txBox="1">
            <a:spLocks noChangeArrowheads="1"/>
          </p:cNvSpPr>
          <p:nvPr/>
        </p:nvSpPr>
        <p:spPr bwMode="auto">
          <a:xfrm>
            <a:off x="611188" y="981075"/>
            <a:ext cx="813752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</a:rPr>
              <a:t>ALELUYA AL QUE VIVE POR LOS SIGLOS</a:t>
            </a:r>
          </a:p>
          <a:p>
            <a:pPr algn="ctr"/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Aleluya al que vive por los siglos,</a:t>
            </a:r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al que era, al que es y ha de venir.</a:t>
            </a:r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Al Todopoderoso,</a:t>
            </a:r>
          </a:p>
          <a:p>
            <a:pPr algn="ctr"/>
            <a:r>
              <a:rPr lang="es-ES" altLang="es-CL" sz="3200">
                <a:latin typeface="Calibri" pitchFamily="34" charset="0"/>
              </a:rPr>
              <a:t>al Fiel y Verdadero,</a:t>
            </a:r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al amado de la iglesia, al Señor.</a:t>
            </a:r>
            <a:endParaRPr lang="es-CL" altLang="es-CL" sz="3200">
              <a:latin typeface="Calibri" pitchFamily="34" charset="0"/>
            </a:endParaRPr>
          </a:p>
          <a:p>
            <a:endParaRPr lang="es-CL" altLang="es-CL"/>
          </a:p>
        </p:txBody>
      </p:sp>
    </p:spTree>
  </p:cSld>
  <p:clrMapOvr>
    <a:masterClrMapping/>
  </p:clrMapOvr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1"/>
          <p:cNvSpPr>
            <a:spLocks noChangeArrowheads="1"/>
          </p:cNvSpPr>
          <p:nvPr/>
        </p:nvSpPr>
        <p:spPr bwMode="auto">
          <a:xfrm>
            <a:off x="0" y="490538"/>
            <a:ext cx="91440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JESÚS, ERES TÚ MARAVILLOSO</a:t>
            </a:r>
          </a:p>
          <a:p>
            <a:pPr algn="ctr" eaLnBrk="0" hangingPunct="0">
              <a:defRPr/>
            </a:pPr>
            <a:endParaRPr lang="es-ES" sz="3200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Jesús, eres tú maravilloso,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lleno de gracia y de verdad.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Seas exaltado sobre los cielos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y enaltecido aquí en la tierra.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endParaRPr lang="es-ES" sz="3200" dirty="0">
              <a:latin typeface="+mj-lt"/>
              <a:ea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Tú eres sublime, tú eres glorioso,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tú eres la vida eterna de Dios.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</a:rPr>
              <a:t>Seas exaltado…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1 Rectángulo"/>
          <p:cNvSpPr>
            <a:spLocks noChangeArrowheads="1"/>
          </p:cNvSpPr>
          <p:nvPr/>
        </p:nvSpPr>
        <p:spPr bwMode="auto">
          <a:xfrm>
            <a:off x="323528" y="404664"/>
            <a:ext cx="8424936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JESÚS ES EL CAMINO </a:t>
            </a:r>
          </a:p>
          <a:p>
            <a:pPr algn="ctr"/>
            <a:r>
              <a:rPr lang="es-CL" sz="3200" dirty="0">
                <a:latin typeface="+mn-lt"/>
              </a:rPr>
              <a:t>Jesús es el camino, la verdad y la vida; </a:t>
            </a:r>
          </a:p>
          <a:p>
            <a:pPr algn="ctr"/>
            <a:r>
              <a:rPr lang="es-CL" sz="3200" dirty="0">
                <a:latin typeface="+mn-lt"/>
              </a:rPr>
              <a:t>Jesús es el nombre dado a los hombres.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Jesús es la resurrección, al él yo miraré. </a:t>
            </a:r>
          </a:p>
          <a:p>
            <a:pPr algn="ctr"/>
            <a:r>
              <a:rPr lang="es-CL" sz="3200" dirty="0">
                <a:latin typeface="+mn-lt"/>
              </a:rPr>
              <a:t>Me acercaré confiadamente… </a:t>
            </a:r>
          </a:p>
          <a:p>
            <a:pPr algn="ctr"/>
            <a:r>
              <a:rPr lang="es-CL" sz="3200" dirty="0">
                <a:latin typeface="+mn-lt"/>
              </a:rPr>
              <a:t>él es la verdad, él es la verdad.</a:t>
            </a:r>
          </a:p>
        </p:txBody>
      </p:sp>
    </p:spTree>
  </p:cSld>
  <p:clrMapOvr>
    <a:masterClrMapping/>
  </p:clrMapOvr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1"/>
          <p:cNvSpPr>
            <a:spLocks noChangeArrowheads="1"/>
          </p:cNvSpPr>
          <p:nvPr/>
        </p:nvSpPr>
        <p:spPr bwMode="auto">
          <a:xfrm>
            <a:off x="0" y="430213"/>
            <a:ext cx="9144000" cy="566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JESÚS ES EL CRISTO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Jesús es el Cristo, el Verbo de Dios;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Jesús es el Cristo, primogénito de toda creación.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Jesús es el Cristo, resplandor de la gloria de Dios;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Hijo del Dios viviente, ¡Jesucristo es el Señor!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spcBef>
                <a:spcPts val="1200"/>
              </a:spcBef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Jesús es el Cristo, Dios con nosotros, Emanuel;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Jesús es el Cristo, el único mediador.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Jesús es el Cristo, cabeza de la iglesia.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Nombre sobre todo nombre: </a:t>
            </a: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¡Jesucristo es el Señor!</a:t>
            </a:r>
            <a:endParaRPr lang="es-ES" sz="32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1"/>
          <p:cNvSpPr>
            <a:spLocks noChangeArrowheads="1"/>
          </p:cNvSpPr>
          <p:nvPr/>
        </p:nvSpPr>
        <p:spPr bwMode="auto">
          <a:xfrm>
            <a:off x="0" y="269747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JESÚS ES EL REY DE GLORIA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endParaRPr lang="es-ES" altLang="es-CL" sz="32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Todo poder te fue dado en el cielo y la tierra,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todo poder te fue dado;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el Padre te exaltó sobre todas las cosas,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el Padre te exaltó.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Manifestado en carne, justificado en Espíritu,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visto de los ángeles, anunciado a los gentiles,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creído en el mundo y recibido en gloria</a:t>
            </a:r>
            <a:r>
              <a:rPr lang="es-ES" altLang="es-CL" sz="3200" dirty="0" smtClean="0">
                <a:latin typeface="Calibri" pitchFamily="34" charset="0"/>
                <a:cs typeface="Times New Roman" pitchFamily="18" charset="0"/>
              </a:rPr>
              <a:t>.</a:t>
            </a:r>
          </a:p>
          <a:p>
            <a:pPr algn="ctr" eaLnBrk="0" hangingPunct="0"/>
            <a:r>
              <a:rPr lang="es-ES" altLang="es-CL" sz="3200" dirty="0" smtClean="0">
                <a:latin typeface="Calibri" pitchFamily="34" charset="0"/>
                <a:cs typeface="Times New Roman" pitchFamily="18" charset="0"/>
              </a:rPr>
              <a:t>…</a:t>
            </a:r>
            <a:endParaRPr lang="es-CL" altLang="es-CL" sz="3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1 Rectángulo"/>
          <p:cNvSpPr>
            <a:spLocks noChangeArrowheads="1"/>
          </p:cNvSpPr>
          <p:nvPr/>
        </p:nvSpPr>
        <p:spPr bwMode="auto">
          <a:xfrm>
            <a:off x="0" y="332656"/>
            <a:ext cx="9144000" cy="621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s-ES" altLang="es-CL" sz="3200" dirty="0" smtClean="0">
                <a:latin typeface="Calibri" pitchFamily="34" charset="0"/>
                <a:cs typeface="Times New Roman" pitchFamily="18" charset="0"/>
              </a:rPr>
              <a:t>Levantad</a:t>
            </a: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, oh puertas, vuestras cabezas,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Levantaos, vosotras, puertas eternas,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y entrará el Rey de gloria.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¿Quién es este Rey de gloria?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El Señor fuerte y valiente;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el Señor poderoso en batalla.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Levantad, oh puertas, vuestras cabezas,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 levantaos, vosotras, puertas eternas,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y entrará el Rey de gloria.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¿Quién es este Rey de gloria?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spcAft>
                <a:spcPts val="1200"/>
              </a:spcAf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El Señor de los ejércitos, él es el Rey de gloria.</a:t>
            </a:r>
          </a:p>
          <a:p>
            <a:pPr algn="ctr" eaLnBrk="0" hangingPunct="0"/>
            <a:r>
              <a:rPr lang="es-ES" altLang="es-CL" sz="3200" dirty="0" smtClean="0">
                <a:latin typeface="Calibri" pitchFamily="34" charset="0"/>
                <a:cs typeface="Times New Roman" pitchFamily="18" charset="0"/>
              </a:rPr>
              <a:t>Jesús</a:t>
            </a: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, Jesús, él es el </a:t>
            </a:r>
            <a:r>
              <a:rPr lang="es-ES" altLang="es-CL" sz="3200" dirty="0" smtClean="0">
                <a:latin typeface="Calibri" pitchFamily="34" charset="0"/>
                <a:cs typeface="Times New Roman" pitchFamily="18" charset="0"/>
              </a:rPr>
              <a:t>Rey de gloria</a:t>
            </a: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.</a:t>
            </a:r>
            <a:endParaRPr lang="es-CL" altLang="es-CL" sz="3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1" name="Rectangle 1"/>
          <p:cNvSpPr>
            <a:spLocks noChangeArrowheads="1"/>
          </p:cNvSpPr>
          <p:nvPr/>
        </p:nvSpPr>
        <p:spPr bwMode="auto">
          <a:xfrm>
            <a:off x="-26988" y="241955"/>
            <a:ext cx="9144001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180975" algn="ctr" eaLnBrk="0" hangingPunct="0">
              <a:defRPr/>
            </a:pPr>
            <a:r>
              <a:rPr lang="es-CL" sz="3200" b="1" dirty="0">
                <a:latin typeface="+mn-lt"/>
                <a:ea typeface="Calibri" pitchFamily="34" charset="0"/>
                <a:cs typeface="Arial" pitchFamily="34" charset="0"/>
              </a:rPr>
              <a:t>JESÚS ES MI REY SOBERANO</a:t>
            </a:r>
            <a:endParaRPr lang="es-CL" sz="3200" dirty="0">
              <a:latin typeface="+mn-lt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 </a:t>
            </a:r>
          </a:p>
          <a:p>
            <a:pPr indent="180975"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  Jesús es mi Rey soberano,</a:t>
            </a:r>
          </a:p>
          <a:p>
            <a:pPr indent="180975"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mi gozo es cantar su loor;</a:t>
            </a:r>
            <a:endParaRPr lang="es-CL" sz="3200" dirty="0">
              <a:latin typeface="+mn-lt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es Rey y me ve cual hermano,</a:t>
            </a:r>
          </a:p>
          <a:p>
            <a:pPr indent="180975"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es Rey y me imparte su amor.</a:t>
            </a:r>
            <a:endParaRPr lang="es-CL" sz="3200" dirty="0">
              <a:latin typeface="+mn-lt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Dejando su trono de gloria,</a:t>
            </a:r>
          </a:p>
          <a:p>
            <a:pPr indent="180975"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me vino a sacar de la escoria,</a:t>
            </a:r>
            <a:endParaRPr lang="es-CL" sz="3200" dirty="0">
              <a:latin typeface="+mn-lt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es-CL" sz="3200" dirty="0">
                <a:latin typeface="+mn-lt"/>
                <a:ea typeface="Calibri" pitchFamily="34" charset="0"/>
                <a:cs typeface="Arial" pitchFamily="34" charset="0"/>
              </a:rPr>
              <a:t>y yo soy feliz, y yo soy feliz con él</a:t>
            </a:r>
            <a:r>
              <a:rPr lang="es-CL" sz="3200" dirty="0" smtClean="0">
                <a:latin typeface="+mn-lt"/>
                <a:ea typeface="Calibri" pitchFamily="34" charset="0"/>
                <a:cs typeface="Arial" pitchFamily="34" charset="0"/>
              </a:rPr>
              <a:t>.</a:t>
            </a:r>
          </a:p>
          <a:p>
            <a:pPr indent="180975" algn="ctr" eaLnBrk="0" hangingPunct="0">
              <a:defRPr/>
            </a:pPr>
            <a:r>
              <a:rPr lang="es-CL" sz="3200" dirty="0" smtClean="0">
                <a:latin typeface="+mn-lt"/>
                <a:ea typeface="Calibri" pitchFamily="34" charset="0"/>
                <a:cs typeface="Arial" pitchFamily="34" charset="0"/>
              </a:rPr>
              <a:t>…   </a:t>
            </a:r>
            <a:endParaRPr lang="es-CL" sz="3200" dirty="0">
              <a:latin typeface="+mn-lt"/>
              <a:ea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1 CuadroTexto"/>
          <p:cNvSpPr txBox="1">
            <a:spLocks noChangeArrowheads="1"/>
          </p:cNvSpPr>
          <p:nvPr/>
        </p:nvSpPr>
        <p:spPr bwMode="auto">
          <a:xfrm>
            <a:off x="323850" y="44624"/>
            <a:ext cx="8424863" cy="670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80975" algn="ctr" eaLnBrk="0" hangingPunct="0">
              <a:defRPr/>
            </a:pPr>
            <a:r>
              <a:rPr lang="es-CL" sz="3000" dirty="0" smtClean="0">
                <a:latin typeface="+mj-lt"/>
                <a:cs typeface="Arial" pitchFamily="34" charset="0"/>
              </a:rPr>
              <a:t>Jesús </a:t>
            </a:r>
            <a:r>
              <a:rPr lang="es-CL" sz="3000" dirty="0">
                <a:latin typeface="+mj-lt"/>
                <a:cs typeface="Arial" pitchFamily="34" charset="0"/>
              </a:rPr>
              <a:t>es mi amigo anhelado,</a:t>
            </a:r>
          </a:p>
          <a:p>
            <a:pPr indent="180975" algn="ctr" eaLnBrk="0" hangingPunct="0">
              <a:defRPr/>
            </a:pPr>
            <a:r>
              <a:rPr lang="es-CL" sz="3000" dirty="0">
                <a:latin typeface="+mj-lt"/>
                <a:cs typeface="Arial" pitchFamily="34" charset="0"/>
              </a:rPr>
              <a:t>y en sombras o en luz siempre va,</a:t>
            </a:r>
          </a:p>
          <a:p>
            <a:pPr indent="180975" algn="ctr" eaLnBrk="0" hangingPunct="0">
              <a:defRPr/>
            </a:pPr>
            <a:r>
              <a:rPr lang="es-CL" sz="3000" dirty="0">
                <a:latin typeface="+mj-lt"/>
                <a:cs typeface="Arial" pitchFamily="34" charset="0"/>
              </a:rPr>
              <a:t>paciente y humilde a mi </a:t>
            </a:r>
            <a:r>
              <a:rPr lang="es-CL" sz="3000" dirty="0" smtClean="0">
                <a:latin typeface="+mj-lt"/>
                <a:cs typeface="Arial" pitchFamily="34" charset="0"/>
              </a:rPr>
              <a:t>lado,</a:t>
            </a:r>
          </a:p>
          <a:p>
            <a:pPr indent="180975" algn="ctr" eaLnBrk="0" hangingPunct="0">
              <a:defRPr/>
            </a:pPr>
            <a:r>
              <a:rPr lang="es-CL" sz="3000" dirty="0" smtClean="0">
                <a:latin typeface="+mj-lt"/>
                <a:cs typeface="Arial" pitchFamily="34" charset="0"/>
              </a:rPr>
              <a:t>y </a:t>
            </a:r>
            <a:r>
              <a:rPr lang="es-CL" sz="3000" dirty="0">
                <a:latin typeface="+mj-lt"/>
                <a:cs typeface="Arial" pitchFamily="34" charset="0"/>
              </a:rPr>
              <a:t>ayuda y consuelo me da.</a:t>
            </a:r>
          </a:p>
          <a:p>
            <a:pPr indent="180975" algn="ctr" eaLnBrk="0" hangingPunct="0">
              <a:defRPr/>
            </a:pPr>
            <a:r>
              <a:rPr lang="es-CL" sz="3000" dirty="0">
                <a:latin typeface="+mj-lt"/>
                <a:cs typeface="Arial" pitchFamily="34" charset="0"/>
              </a:rPr>
              <a:t>Por eso, constante, le sigo,</a:t>
            </a:r>
          </a:p>
          <a:p>
            <a:pPr indent="180975" algn="ctr" eaLnBrk="0" hangingPunct="0">
              <a:defRPr/>
            </a:pPr>
            <a:r>
              <a:rPr lang="es-CL" sz="3000" dirty="0">
                <a:latin typeface="+mj-lt"/>
                <a:cs typeface="Arial" pitchFamily="34" charset="0"/>
              </a:rPr>
              <a:t>porque él es mi Rey y mi amigo,</a:t>
            </a:r>
          </a:p>
          <a:p>
            <a:pPr indent="180975" algn="ctr" eaLnBrk="0" hangingPunct="0">
              <a:spcAft>
                <a:spcPts val="1200"/>
              </a:spcAft>
              <a:defRPr/>
            </a:pPr>
            <a:r>
              <a:rPr lang="es-CL" sz="3000" dirty="0">
                <a:latin typeface="+mj-lt"/>
                <a:cs typeface="Arial" pitchFamily="34" charset="0"/>
              </a:rPr>
              <a:t>y yo soy feliz, y yo soy feliz por él.</a:t>
            </a:r>
          </a:p>
          <a:p>
            <a:pPr indent="180975" algn="ctr" eaLnBrk="0" hangingPunct="0">
              <a:defRPr/>
            </a:pPr>
            <a:r>
              <a:rPr lang="es-CL" sz="3000" dirty="0">
                <a:latin typeface="+mj-lt"/>
                <a:ea typeface="Calibri" pitchFamily="34" charset="0"/>
                <a:cs typeface="Arial" pitchFamily="34" charset="0"/>
              </a:rPr>
              <a:t>Señor, qué pudiera yo darte,</a:t>
            </a:r>
          </a:p>
          <a:p>
            <a:pPr indent="180975" algn="ctr" eaLnBrk="0" hangingPunct="0">
              <a:defRPr/>
            </a:pPr>
            <a:r>
              <a:rPr lang="es-CL" sz="3000" dirty="0">
                <a:latin typeface="+mj-lt"/>
                <a:ea typeface="Calibri" pitchFamily="34" charset="0"/>
                <a:cs typeface="Arial" pitchFamily="34" charset="0"/>
              </a:rPr>
              <a:t>por tanta bondad para mí,</a:t>
            </a:r>
            <a:endParaRPr lang="es-CL" sz="3000" dirty="0">
              <a:latin typeface="+mj-lt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es-CL" sz="3000" dirty="0">
                <a:latin typeface="+mj-lt"/>
                <a:ea typeface="Calibri" pitchFamily="34" charset="0"/>
                <a:cs typeface="Arial" pitchFamily="34" charset="0"/>
              </a:rPr>
              <a:t>me basta servirte y amarte,</a:t>
            </a:r>
          </a:p>
          <a:p>
            <a:pPr indent="180975" algn="ctr" eaLnBrk="0" hangingPunct="0">
              <a:defRPr/>
            </a:pPr>
            <a:r>
              <a:rPr lang="es-CL" sz="3000" dirty="0">
                <a:latin typeface="+mj-lt"/>
                <a:ea typeface="Calibri" pitchFamily="34" charset="0"/>
                <a:cs typeface="Arial" pitchFamily="34" charset="0"/>
              </a:rPr>
              <a:t>es todo entregarme yo a ti.</a:t>
            </a:r>
            <a:endParaRPr lang="es-CL" sz="3000" dirty="0">
              <a:latin typeface="+mj-lt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es-CL" sz="3000" dirty="0">
                <a:latin typeface="+mj-lt"/>
                <a:ea typeface="Calibri" pitchFamily="34" charset="0"/>
                <a:cs typeface="Arial" pitchFamily="34" charset="0"/>
              </a:rPr>
              <a:t>Entonces, acepta mi vida,</a:t>
            </a:r>
          </a:p>
          <a:p>
            <a:pPr indent="180975" algn="ctr" eaLnBrk="0" hangingPunct="0">
              <a:defRPr/>
            </a:pPr>
            <a:r>
              <a:rPr lang="es-CL" sz="3000" dirty="0">
                <a:latin typeface="+mj-lt"/>
                <a:ea typeface="Calibri" pitchFamily="34" charset="0"/>
                <a:cs typeface="Arial" pitchFamily="34" charset="0"/>
              </a:rPr>
              <a:t>que a ti solo queda rendida,</a:t>
            </a:r>
            <a:endParaRPr lang="es-CL" sz="3000" dirty="0">
              <a:latin typeface="+mj-lt"/>
              <a:cs typeface="Arial" pitchFamily="34" charset="0"/>
            </a:endParaRPr>
          </a:p>
          <a:p>
            <a:pPr indent="180975" algn="ctr" eaLnBrk="0" hangingPunct="0">
              <a:defRPr/>
            </a:pPr>
            <a:r>
              <a:rPr lang="es-CL" sz="3000" dirty="0">
                <a:solidFill>
                  <a:srgbClr val="000000"/>
                </a:solidFill>
                <a:latin typeface="+mj-lt"/>
                <a:ea typeface="Calibri" pitchFamily="34" charset="0"/>
                <a:cs typeface="Arial" pitchFamily="34" charset="0"/>
              </a:rPr>
              <a:t>pues yo soy feliz, pues yo soy feliz por ti.</a:t>
            </a:r>
            <a:endParaRPr lang="es-CL" sz="30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1"/>
          <p:cNvSpPr>
            <a:spLocks noChangeArrowheads="1"/>
          </p:cNvSpPr>
          <p:nvPr/>
        </p:nvSpPr>
        <p:spPr bwMode="auto">
          <a:xfrm>
            <a:off x="0" y="449263"/>
            <a:ext cx="9144000" cy="403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JESÚS, MI AMADO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Jesús, mi amado, en ti confiaré;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tu nombre es todo poder,</a:t>
            </a:r>
            <a:r>
              <a:rPr lang="es-ES" altLang="es-CL" sz="320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tu nombre es todo poder.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En ti hay amor, en ti hay esperanza,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en ti hay refugio, en ti hay salvación.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1"/>
          <p:cNvSpPr>
            <a:spLocks noChangeArrowheads="1"/>
          </p:cNvSpPr>
          <p:nvPr/>
        </p:nvSpPr>
        <p:spPr bwMode="auto">
          <a:xfrm>
            <a:off x="0" y="150945"/>
            <a:ext cx="91440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 JESÚS, SEÑOR DE LA CREACIÓN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endParaRPr lang="es-ES" altLang="es-CL" sz="32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Jesús, Señor de la creación,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siendo en forma de Dios,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se despojó de sí mismo.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Tomó la semejanza de hombre,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y siendo puro y sin mancha,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entre nosotros vivió,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y asimismo se humilló,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tomando forma de siervo,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hasta su vida entregar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y en una cruz terminar</a:t>
            </a:r>
            <a:r>
              <a:rPr lang="es-ES" altLang="es-CL" sz="3200" dirty="0" smtClean="0">
                <a:latin typeface="Calibri" pitchFamily="34" charset="0"/>
                <a:cs typeface="Times New Roman" pitchFamily="18" charset="0"/>
              </a:rPr>
              <a:t>.</a:t>
            </a:r>
          </a:p>
          <a:p>
            <a:pPr algn="ctr" eaLnBrk="0" hangingPunct="0"/>
            <a:r>
              <a:rPr lang="es-ES" altLang="es-CL" sz="3200" dirty="0" smtClean="0">
                <a:latin typeface="Calibri" pitchFamily="34" charset="0"/>
                <a:cs typeface="Times New Roman" pitchFamily="18" charset="0"/>
              </a:rPr>
              <a:t>…</a:t>
            </a:r>
            <a:endParaRPr lang="es-CL" altLang="es-CL" sz="3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1 Rectángulo"/>
          <p:cNvSpPr>
            <a:spLocks noChangeArrowheads="1"/>
          </p:cNvSpPr>
          <p:nvPr/>
        </p:nvSpPr>
        <p:spPr bwMode="auto">
          <a:xfrm>
            <a:off x="0" y="620713"/>
            <a:ext cx="914400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Mas Dios a lo sumo lo exaltó,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su nombre engrandeció,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para que ante su autoridad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toda rodilla se doble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toda lengua confiese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que Jesús es el Señor.</a:t>
            </a:r>
            <a:r>
              <a:rPr lang="es-CL" altLang="es-CL" sz="320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CuadroTexto"/>
          <p:cNvSpPr txBox="1">
            <a:spLocks noChangeArrowheads="1"/>
          </p:cNvSpPr>
          <p:nvPr/>
        </p:nvSpPr>
        <p:spPr bwMode="auto">
          <a:xfrm>
            <a:off x="1138238" y="476250"/>
            <a:ext cx="6989762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</a:rPr>
              <a:t>ALELUYA, A TU NOMBRE SEA GLORIA</a:t>
            </a:r>
          </a:p>
          <a:p>
            <a:pPr algn="ctr"/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Aleluya, a tu nombre sea gloria.</a:t>
            </a:r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Aleluya al que vive por los siglos.</a:t>
            </a:r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Aleluya al que reina por los siglos.</a:t>
            </a:r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Aleluya al Cordero, al Cordero.</a:t>
            </a:r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A tu nombre sea gloria por los siglos.</a:t>
            </a:r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Padre nuestro, te adoramos por tu Hijo...</a:t>
            </a:r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Aleluya al que vive, al que reina.</a:t>
            </a:r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Al Cordero sea gloria por los siglos.</a:t>
            </a:r>
            <a:endParaRPr lang="es-CL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1 Rectángulo"/>
          <p:cNvSpPr>
            <a:spLocks noChangeArrowheads="1"/>
          </p:cNvSpPr>
          <p:nvPr/>
        </p:nvSpPr>
        <p:spPr bwMode="auto">
          <a:xfrm>
            <a:off x="323528" y="332656"/>
            <a:ext cx="8496944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JESÚS, TÚ ERES LA VIDA </a:t>
            </a:r>
          </a:p>
          <a:p>
            <a:pPr algn="ctr"/>
            <a:r>
              <a:rPr lang="es-CL" sz="3200" dirty="0">
                <a:latin typeface="+mn-lt"/>
              </a:rPr>
              <a:t>Jesús, tú eres la </a:t>
            </a:r>
            <a:r>
              <a:rPr lang="es-CL" sz="3200" dirty="0" smtClean="0">
                <a:latin typeface="+mn-lt"/>
              </a:rPr>
              <a:t>vida,</a:t>
            </a:r>
            <a:br>
              <a:rPr lang="es-CL" sz="3200" dirty="0" smtClean="0">
                <a:latin typeface="+mn-lt"/>
              </a:rPr>
            </a:br>
            <a:r>
              <a:rPr lang="es-CL" sz="3200" dirty="0" smtClean="0">
                <a:latin typeface="+mn-lt"/>
              </a:rPr>
              <a:t>la </a:t>
            </a:r>
            <a:r>
              <a:rPr lang="es-CL" sz="3200" dirty="0">
                <a:latin typeface="+mn-lt"/>
              </a:rPr>
              <a:t>vida manifestada;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tú eres la </a:t>
            </a:r>
            <a:r>
              <a:rPr lang="es-CL" sz="3200" dirty="0" smtClean="0">
                <a:latin typeface="+mn-lt"/>
              </a:rPr>
              <a:t>vida,</a:t>
            </a:r>
            <a:br>
              <a:rPr lang="es-CL" sz="3200" dirty="0" smtClean="0">
                <a:latin typeface="+mn-lt"/>
              </a:rPr>
            </a:br>
            <a:r>
              <a:rPr lang="es-CL" sz="3200" dirty="0" smtClean="0">
                <a:latin typeface="+mn-lt"/>
              </a:rPr>
              <a:t>la </a:t>
            </a:r>
            <a:r>
              <a:rPr lang="es-CL" sz="3200" dirty="0">
                <a:latin typeface="+mn-lt"/>
              </a:rPr>
              <a:t>vida manifestada en mí. </a:t>
            </a:r>
          </a:p>
          <a:p>
            <a:pPr algn="ctr"/>
            <a:r>
              <a:rPr lang="es-CL" sz="3200" dirty="0">
                <a:latin typeface="+mn-lt"/>
              </a:rPr>
              <a:t>Escogidos para </a:t>
            </a:r>
            <a:r>
              <a:rPr lang="es-CL" sz="3200" dirty="0" smtClean="0">
                <a:latin typeface="+mn-lt"/>
              </a:rPr>
              <a:t>salvación,</a:t>
            </a:r>
          </a:p>
          <a:p>
            <a:pPr algn="ctr"/>
            <a:r>
              <a:rPr lang="es-CL" sz="3200" dirty="0" smtClean="0">
                <a:latin typeface="+mn-lt"/>
              </a:rPr>
              <a:t>en </a:t>
            </a:r>
            <a:r>
              <a:rPr lang="es-CL" sz="3200" dirty="0">
                <a:latin typeface="+mn-lt"/>
              </a:rPr>
              <a:t>amor predestinados, </a:t>
            </a:r>
          </a:p>
          <a:p>
            <a:pPr algn="ctr"/>
            <a:r>
              <a:rPr lang="es-CL" sz="3200" dirty="0">
                <a:latin typeface="+mn-lt"/>
              </a:rPr>
              <a:t>antes de que el mundo </a:t>
            </a:r>
            <a:r>
              <a:rPr lang="es-CL" sz="3200" dirty="0" smtClean="0">
                <a:latin typeface="+mn-lt"/>
              </a:rPr>
              <a:t>fuese,</a:t>
            </a:r>
          </a:p>
          <a:p>
            <a:pPr algn="ctr">
              <a:spcAft>
                <a:spcPts val="1200"/>
              </a:spcAft>
            </a:pPr>
            <a:r>
              <a:rPr lang="es-CL" sz="3200" dirty="0" smtClean="0">
                <a:latin typeface="+mn-lt"/>
              </a:rPr>
              <a:t>el </a:t>
            </a:r>
            <a:r>
              <a:rPr lang="es-CL" sz="3200" dirty="0">
                <a:latin typeface="+mn-lt"/>
              </a:rPr>
              <a:t>Padre nos puso en ti</a:t>
            </a:r>
            <a:r>
              <a:rPr lang="es-CL" sz="3200" dirty="0" smtClean="0">
                <a:latin typeface="+mn-lt"/>
              </a:rPr>
              <a:t>.</a:t>
            </a:r>
          </a:p>
          <a:p>
            <a:pPr algn="ctr"/>
            <a:r>
              <a:rPr lang="es-CL" sz="3200" dirty="0" smtClean="0">
                <a:latin typeface="+mn-lt"/>
              </a:rPr>
              <a:t>Y es que tú eres la vida…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1 Rectángulo"/>
          <p:cNvSpPr>
            <a:spLocks noChangeArrowheads="1"/>
          </p:cNvSpPr>
          <p:nvPr/>
        </p:nvSpPr>
        <p:spPr bwMode="auto">
          <a:xfrm>
            <a:off x="323528" y="332656"/>
            <a:ext cx="842493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JESÚS, VARÓN APROBADO POR DIOS </a:t>
            </a:r>
          </a:p>
          <a:p>
            <a:pPr algn="ctr"/>
            <a:r>
              <a:rPr lang="es-CL" sz="3200" dirty="0">
                <a:latin typeface="+mn-lt"/>
              </a:rPr>
              <a:t>Jesús, varón aprobado por Dios, </a:t>
            </a:r>
          </a:p>
          <a:p>
            <a:pPr algn="ctr"/>
            <a:r>
              <a:rPr lang="es-CL" sz="3200" dirty="0">
                <a:latin typeface="+mn-lt"/>
              </a:rPr>
              <a:t>la gracia y verdad vinieron por medio de ti; </a:t>
            </a:r>
          </a:p>
          <a:p>
            <a:pPr algn="ctr"/>
            <a:r>
              <a:rPr lang="es-CL" sz="3200" dirty="0">
                <a:latin typeface="+mn-lt"/>
              </a:rPr>
              <a:t>en ti no hubo </a:t>
            </a:r>
            <a:r>
              <a:rPr lang="es-CL" sz="3200" dirty="0" smtClean="0">
                <a:latin typeface="+mn-lt"/>
              </a:rPr>
              <a:t>pecado</a:t>
            </a:r>
          </a:p>
          <a:p>
            <a:pPr algn="ctr"/>
            <a:r>
              <a:rPr lang="es-CL" sz="3200" dirty="0" smtClean="0">
                <a:latin typeface="+mn-lt"/>
              </a:rPr>
              <a:t>ni </a:t>
            </a:r>
            <a:r>
              <a:rPr lang="es-CL" sz="3200" dirty="0">
                <a:latin typeface="+mn-lt"/>
              </a:rPr>
              <a:t>sombra de variación,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y de quien el Padre ha dicho así: </a:t>
            </a:r>
          </a:p>
          <a:p>
            <a:pPr algn="ctr"/>
            <a:r>
              <a:rPr lang="es-CL" sz="3200" i="1" dirty="0">
                <a:latin typeface="+mn-lt"/>
              </a:rPr>
              <a:t>“Este es mi Hijo amado, </a:t>
            </a:r>
          </a:p>
          <a:p>
            <a:pPr algn="ctr"/>
            <a:r>
              <a:rPr lang="es-CL" sz="3200" i="1" dirty="0">
                <a:latin typeface="+mn-lt"/>
              </a:rPr>
              <a:t>en quien tengo complacencia; </a:t>
            </a:r>
          </a:p>
          <a:p>
            <a:pPr algn="ctr"/>
            <a:r>
              <a:rPr lang="es-CL" sz="3200" i="1" dirty="0">
                <a:latin typeface="+mn-lt"/>
              </a:rPr>
              <a:t>a él oíd, a él oíd, a él oíd, a él oíd”.</a:t>
            </a:r>
          </a:p>
        </p:txBody>
      </p:sp>
    </p:spTree>
  </p:cSld>
  <p:clrMapOvr>
    <a:masterClrMapping/>
  </p:clrMapOvr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333375"/>
            <a:ext cx="9144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3200" b="1" dirty="0">
                <a:latin typeface="+mj-lt"/>
                <a:cs typeface="Arial" pitchFamily="34" charset="0"/>
              </a:rPr>
              <a:t>JUNTO A LA CRUZ</a:t>
            </a:r>
            <a:endParaRPr lang="es-CL" sz="3200" b="1" dirty="0">
              <a:latin typeface="+mj-lt"/>
              <a:cs typeface="Arial" pitchFamily="34" charset="0"/>
            </a:endParaRPr>
          </a:p>
          <a:p>
            <a:pPr algn="ctr">
              <a:defRPr/>
            </a:pP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Junto a la cruz, do murió el Salvador,</a:t>
            </a:r>
            <a:br>
              <a:rPr lang="es-CL" sz="3200" dirty="0">
                <a:latin typeface="+mj-lt"/>
                <a:cs typeface="Arial" pitchFamily="34" charset="0"/>
              </a:rPr>
            </a:br>
            <a:r>
              <a:rPr lang="es-CL" sz="3200" dirty="0">
                <a:latin typeface="+mj-lt"/>
                <a:cs typeface="Arial" pitchFamily="34" charset="0"/>
              </a:rPr>
              <a:t>por mis pecados clamaba al Señor.</a:t>
            </a:r>
            <a:br>
              <a:rPr lang="es-CL" sz="3200" dirty="0">
                <a:latin typeface="+mj-lt"/>
                <a:cs typeface="Arial" pitchFamily="34" charset="0"/>
              </a:rPr>
            </a:br>
            <a:r>
              <a:rPr lang="es-CL" sz="3200" dirty="0">
                <a:latin typeface="+mj-lt"/>
                <a:cs typeface="Arial" pitchFamily="34" charset="0"/>
              </a:rPr>
              <a:t>¡Qué maravilla, Jesús me salvó!</a:t>
            </a:r>
            <a:br>
              <a:rPr lang="es-CL" sz="3200" dirty="0">
                <a:latin typeface="+mj-lt"/>
                <a:cs typeface="Arial" pitchFamily="34" charset="0"/>
              </a:rPr>
            </a:br>
            <a:r>
              <a:rPr lang="es-CL" sz="3200" dirty="0">
                <a:latin typeface="+mj-lt"/>
                <a:cs typeface="Arial" pitchFamily="34" charset="0"/>
              </a:rPr>
              <a:t>¡A su nombre gloria!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/>
            </a:r>
            <a:br>
              <a:rPr lang="es-CL" sz="3200" dirty="0">
                <a:latin typeface="+mj-lt"/>
                <a:cs typeface="Arial" pitchFamily="34" charset="0"/>
              </a:rPr>
            </a:br>
            <a:r>
              <a:rPr lang="es-CL" sz="3200" dirty="0">
                <a:latin typeface="+mj-lt"/>
                <a:cs typeface="Arial" pitchFamily="34" charset="0"/>
              </a:rPr>
              <a:t>¡A su nombre gloria,</a:t>
            </a:r>
            <a:br>
              <a:rPr lang="es-CL" sz="3200" dirty="0">
                <a:latin typeface="+mj-lt"/>
                <a:cs typeface="Arial" pitchFamily="34" charset="0"/>
              </a:rPr>
            </a:br>
            <a:r>
              <a:rPr lang="es-CL" sz="3200" dirty="0">
                <a:latin typeface="+mj-lt"/>
                <a:cs typeface="Arial" pitchFamily="34" charset="0"/>
              </a:rPr>
              <a:t>a su nombre gloria!</a:t>
            </a:r>
            <a:br>
              <a:rPr lang="es-CL" sz="3200" dirty="0">
                <a:latin typeface="+mj-lt"/>
                <a:cs typeface="Arial" pitchFamily="34" charset="0"/>
              </a:rPr>
            </a:br>
            <a:r>
              <a:rPr lang="es-CL" sz="3200" dirty="0">
                <a:latin typeface="+mj-lt"/>
                <a:cs typeface="Arial" pitchFamily="34" charset="0"/>
              </a:rPr>
              <a:t>¡Qué maravilla, Jesús me salvó!</a:t>
            </a:r>
            <a:br>
              <a:rPr lang="es-CL" sz="3200" dirty="0">
                <a:latin typeface="+mj-lt"/>
                <a:cs typeface="Arial" pitchFamily="34" charset="0"/>
              </a:rPr>
            </a:br>
            <a:r>
              <a:rPr lang="es-CL" sz="3200" dirty="0">
                <a:latin typeface="+mj-lt"/>
                <a:cs typeface="Arial" pitchFamily="34" charset="0"/>
              </a:rPr>
              <a:t>¡A su nombre gloria</a:t>
            </a:r>
            <a:r>
              <a:rPr lang="es-CL" sz="3200" dirty="0" smtClean="0">
                <a:latin typeface="+mj-lt"/>
                <a:cs typeface="Arial" pitchFamily="34" charset="0"/>
              </a:rPr>
              <a:t>!</a:t>
            </a:r>
          </a:p>
          <a:p>
            <a:pPr algn="ctr">
              <a:defRPr/>
            </a:pPr>
            <a:r>
              <a:rPr lang="es-CL" sz="3200" dirty="0" smtClean="0">
                <a:latin typeface="+mj-lt"/>
                <a:cs typeface="Arial" pitchFamily="34" charset="0"/>
              </a:rPr>
              <a:t>…</a:t>
            </a:r>
            <a:endParaRPr lang="es-CL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476250"/>
            <a:ext cx="9144000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CL" sz="3200" dirty="0">
                <a:latin typeface="+mn-lt"/>
                <a:cs typeface="Arial" pitchFamily="34" charset="0"/>
              </a:rPr>
              <a:t>Junto a la cruz recibí el perdón,</a:t>
            </a:r>
            <a:br>
              <a:rPr lang="es-CL" sz="3200" dirty="0">
                <a:latin typeface="+mn-lt"/>
                <a:cs typeface="Arial" pitchFamily="34" charset="0"/>
              </a:rPr>
            </a:br>
            <a:r>
              <a:rPr lang="es-CL" sz="3200" dirty="0">
                <a:latin typeface="+mn-lt"/>
                <a:cs typeface="Arial" pitchFamily="34" charset="0"/>
              </a:rPr>
              <a:t>limpio en su sangre es mi corazón;</a:t>
            </a:r>
            <a:br>
              <a:rPr lang="es-CL" sz="3200" dirty="0">
                <a:latin typeface="+mn-lt"/>
                <a:cs typeface="Arial" pitchFamily="34" charset="0"/>
              </a:rPr>
            </a:br>
            <a:r>
              <a:rPr lang="es-CL" sz="3200" dirty="0">
                <a:latin typeface="+mn-lt"/>
                <a:cs typeface="Arial" pitchFamily="34" charset="0"/>
              </a:rPr>
              <a:t>llena es mi alma de gozo y paz,</a:t>
            </a:r>
            <a:br>
              <a:rPr lang="es-CL" sz="3200" dirty="0">
                <a:latin typeface="+mn-lt"/>
                <a:cs typeface="Arial" pitchFamily="34" charset="0"/>
              </a:rPr>
            </a:br>
            <a:r>
              <a:rPr lang="es-CL" sz="3200" dirty="0">
                <a:latin typeface="+mn-lt"/>
                <a:cs typeface="Arial" pitchFamily="34" charset="0"/>
              </a:rPr>
              <a:t>¡a su nombre gloria!</a:t>
            </a:r>
          </a:p>
          <a:p>
            <a:pPr algn="ctr">
              <a:defRPr/>
            </a:pP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CL" sz="3200" dirty="0">
                <a:latin typeface="+mn-lt"/>
                <a:cs typeface="Arial" pitchFamily="34" charset="0"/>
              </a:rPr>
              <a:t>Solo en la cruz hay un manantial</a:t>
            </a:r>
            <a:br>
              <a:rPr lang="es-CL" sz="3200" dirty="0">
                <a:latin typeface="+mn-lt"/>
                <a:cs typeface="Arial" pitchFamily="34" charset="0"/>
              </a:rPr>
            </a:br>
            <a:r>
              <a:rPr lang="es-CL" sz="3200" dirty="0">
                <a:latin typeface="+mn-lt"/>
                <a:cs typeface="Arial" pitchFamily="34" charset="0"/>
              </a:rPr>
              <a:t>de agua de vida, cual puro cristal;</a:t>
            </a:r>
            <a:br>
              <a:rPr lang="es-CL" sz="3200" dirty="0">
                <a:latin typeface="+mn-lt"/>
                <a:cs typeface="Arial" pitchFamily="34" charset="0"/>
              </a:rPr>
            </a:br>
            <a:r>
              <a:rPr lang="es-CL" sz="3200" dirty="0">
                <a:latin typeface="+mn-lt"/>
                <a:cs typeface="Arial" pitchFamily="34" charset="0"/>
              </a:rPr>
              <a:t>Jesús, en ella, apagó mi sed,</a:t>
            </a:r>
            <a:br>
              <a:rPr lang="es-CL" sz="3200" dirty="0">
                <a:latin typeface="+mn-lt"/>
                <a:cs typeface="Arial" pitchFamily="34" charset="0"/>
              </a:rPr>
            </a:br>
            <a:r>
              <a:rPr lang="es-CL" sz="3200" dirty="0">
                <a:latin typeface="+mn-lt"/>
                <a:cs typeface="Arial" pitchFamily="34" charset="0"/>
              </a:rPr>
              <a:t>¡a su nombre gloria!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1"/>
          <p:cNvSpPr>
            <a:spLocks noChangeArrowheads="1"/>
          </p:cNvSpPr>
          <p:nvPr/>
        </p:nvSpPr>
        <p:spPr bwMode="auto">
          <a:xfrm>
            <a:off x="0" y="230555"/>
            <a:ext cx="9144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000" b="1" dirty="0">
                <a:latin typeface="Calibri" pitchFamily="34" charset="0"/>
                <a:cs typeface="Times New Roman" pitchFamily="18" charset="0"/>
              </a:rPr>
              <a:t>JUNTO A LOS RÍOS</a:t>
            </a:r>
            <a:r>
              <a:rPr lang="es-CL" altLang="es-CL" sz="3000" dirty="0">
                <a:latin typeface="Calibri" pitchFamily="34" charset="0"/>
              </a:rPr>
              <a:t> </a:t>
            </a:r>
            <a:r>
              <a:rPr lang="es-ES" altLang="es-CL" sz="3000" b="1" dirty="0">
                <a:latin typeface="Calibri" pitchFamily="34" charset="0"/>
                <a:cs typeface="Times New Roman" pitchFamily="18" charset="0"/>
              </a:rPr>
              <a:t>DE BABILONIA </a:t>
            </a: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Junto a los ríos de Babilonia,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allí nos sentábamos y aun llorábamos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acordándonos de Sion.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Sobre los sauces, en medio de ella,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colgamos nuestras arpas;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y los que nos cautivaron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nos pedían cánticos de Sion,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nos pedían alegría, nos pedían cánticos de Sion.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¿Cómo cantaremos cánticos del Señor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en medio de extraños?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¿Cómo cantar y estar alegres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en un lugar donde Dios no habita</a:t>
            </a:r>
            <a:r>
              <a:rPr lang="es-ES" altLang="es-CL" sz="3000" dirty="0" smtClean="0">
                <a:latin typeface="Calibri" pitchFamily="34" charset="0"/>
                <a:cs typeface="Times New Roman" pitchFamily="18" charset="0"/>
              </a:rPr>
              <a:t>?</a:t>
            </a:r>
          </a:p>
          <a:p>
            <a:pPr algn="ctr" eaLnBrk="0" hangingPunct="0"/>
            <a:r>
              <a:rPr lang="es-ES" altLang="es-CL" sz="3000" dirty="0" smtClean="0">
                <a:latin typeface="Calibri" pitchFamily="34" charset="0"/>
                <a:cs typeface="Times New Roman" pitchFamily="18" charset="0"/>
              </a:rPr>
              <a:t>…</a:t>
            </a:r>
            <a:endParaRPr lang="es-CL" altLang="es-CL" sz="3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1 Rectángulo"/>
          <p:cNvSpPr>
            <a:spLocks noChangeArrowheads="1"/>
          </p:cNvSpPr>
          <p:nvPr/>
        </p:nvSpPr>
        <p:spPr bwMode="auto">
          <a:xfrm>
            <a:off x="323528" y="476250"/>
            <a:ext cx="8496944" cy="471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Si me olvidare de ti, oh Jerusalén;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si me olvidare de ti, oh Jerusalén,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pierda mi diestra su destreza;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mi lengua se pegue a mi paladar, 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si de ti no me acordare;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mi lengua se pegue a mi paladar,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si de ti no me acordare.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Vuelven los cautivos a Sion;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restaura, Señor, restaura la Iglesia,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reúne a los tuyos en Sion.</a:t>
            </a:r>
            <a:endParaRPr lang="es-ES" altLang="es-CL" sz="30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1"/>
          <p:cNvSpPr>
            <a:spLocks noChangeArrowheads="1"/>
          </p:cNvSpPr>
          <p:nvPr/>
        </p:nvSpPr>
        <p:spPr bwMode="auto">
          <a:xfrm>
            <a:off x="0" y="696913"/>
            <a:ext cx="91440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LA GRACIA DE DIOS SE MANIFESTÓ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latin typeface="+mj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La gracia de Dios se manifestó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para salvación a todo aquel que cree.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latin typeface="+mj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Nos salvó, no por obras que nosotros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hubiéramos hecho,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sino por su grande misericordia;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nos salvó, nos recuperó, nos puso en Sion,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el lugar de su habitación.</a:t>
            </a:r>
            <a:endParaRPr lang="es-ES" sz="32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1"/>
          <p:cNvSpPr>
            <a:spLocks noChangeArrowheads="1"/>
          </p:cNvSpPr>
          <p:nvPr/>
        </p:nvSpPr>
        <p:spPr bwMode="auto">
          <a:xfrm>
            <a:off x="395288" y="554038"/>
            <a:ext cx="8353425" cy="44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LA IGLESIA BENDICE</a:t>
            </a:r>
          </a:p>
          <a:p>
            <a:pPr algn="ctr" eaLnBrk="0" hangingPunct="0">
              <a:defRPr/>
            </a:pPr>
            <a:endParaRPr lang="es-ES" sz="3200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La iglesia bendice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al gran sumo sacerdote, a Jesús.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La iglesia proclama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su nombre que es sobre todo nombre: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Jesús, bendito Salvador,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victorioso, eterno Dios.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Alábenle, alábenle, alábenle, alábenle.</a:t>
            </a:r>
            <a:endParaRPr lang="es-ES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1 Rectángulo"/>
          <p:cNvSpPr>
            <a:spLocks noChangeArrowheads="1"/>
          </p:cNvSpPr>
          <p:nvPr/>
        </p:nvSpPr>
        <p:spPr bwMode="auto">
          <a:xfrm>
            <a:off x="251520" y="260648"/>
            <a:ext cx="8568952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LA IGLESIA SE JUNTA </a:t>
            </a:r>
            <a:r>
              <a:rPr lang="es-CL" sz="3200" b="1" dirty="0" smtClean="0">
                <a:latin typeface="+mn-lt"/>
              </a:rPr>
              <a:t>PARA DECLARAR</a:t>
            </a:r>
            <a:endParaRPr lang="es-CL" sz="3200" b="1" dirty="0">
              <a:latin typeface="+mn-lt"/>
            </a:endParaRPr>
          </a:p>
          <a:p>
            <a:pPr algn="ctr"/>
            <a:r>
              <a:rPr lang="es-CL" sz="3200" dirty="0">
                <a:latin typeface="+mn-lt"/>
              </a:rPr>
              <a:t>La iglesia se junta para declarar 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la multiforme sabiduría de Dios... </a:t>
            </a:r>
          </a:p>
          <a:p>
            <a:pPr algn="ctr"/>
            <a:r>
              <a:rPr lang="es-CL" sz="3200" dirty="0">
                <a:latin typeface="+mn-lt"/>
              </a:rPr>
              <a:t>Sepan las potestades superiores </a:t>
            </a:r>
          </a:p>
          <a:p>
            <a:pPr algn="ctr"/>
            <a:r>
              <a:rPr lang="es-CL" sz="3200" dirty="0">
                <a:latin typeface="+mn-lt"/>
              </a:rPr>
              <a:t>que tú eres el </a:t>
            </a:r>
            <a:r>
              <a:rPr lang="es-CL" sz="3200" dirty="0" smtClean="0">
                <a:latin typeface="+mn-lt"/>
              </a:rPr>
              <a:t>Cristo,</a:t>
            </a:r>
          </a:p>
          <a:p>
            <a:pPr algn="ctr"/>
            <a:r>
              <a:rPr lang="es-CL" sz="3200" dirty="0" smtClean="0">
                <a:latin typeface="+mn-lt"/>
              </a:rPr>
              <a:t>el </a:t>
            </a:r>
            <a:r>
              <a:rPr lang="es-CL" sz="3200" dirty="0">
                <a:latin typeface="+mn-lt"/>
              </a:rPr>
              <a:t>Hijo del Dios viviente.</a:t>
            </a:r>
          </a:p>
        </p:txBody>
      </p:sp>
    </p:spTree>
  </p:cSld>
  <p:clrMapOvr>
    <a:masterClrMapping/>
  </p:clrMapOvr>
</p:sld>
</file>

<file path=ppt/slides/slide3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1 Rectángulo"/>
          <p:cNvSpPr>
            <a:spLocks noChangeArrowheads="1"/>
          </p:cNvSpPr>
          <p:nvPr/>
        </p:nvSpPr>
        <p:spPr bwMode="auto">
          <a:xfrm>
            <a:off x="251520" y="332656"/>
            <a:ext cx="864096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LA IGLESIA SE REÚNE HOY </a:t>
            </a:r>
          </a:p>
          <a:p>
            <a:pPr algn="ctr"/>
            <a:r>
              <a:rPr lang="es-CL" sz="3200" dirty="0">
                <a:latin typeface="+mn-lt"/>
              </a:rPr>
              <a:t>La iglesia se reúne </a:t>
            </a:r>
            <a:r>
              <a:rPr lang="es-CL" sz="3200" dirty="0" smtClean="0">
                <a:latin typeface="+mn-lt"/>
              </a:rPr>
              <a:t>hoy</a:t>
            </a:r>
          </a:p>
          <a:p>
            <a:pPr algn="ctr"/>
            <a:r>
              <a:rPr lang="es-CL" sz="3200" dirty="0" smtClean="0">
                <a:latin typeface="+mn-lt"/>
              </a:rPr>
              <a:t>en </a:t>
            </a:r>
            <a:r>
              <a:rPr lang="es-CL" sz="3200" dirty="0">
                <a:latin typeface="+mn-lt"/>
              </a:rPr>
              <a:t>memoria del Señor Jesús, </a:t>
            </a:r>
          </a:p>
          <a:p>
            <a:pPr algn="ctr"/>
            <a:r>
              <a:rPr lang="es-CL" sz="3200" dirty="0">
                <a:latin typeface="+mn-lt"/>
              </a:rPr>
              <a:t>recordando así su muerte y resurrección. </a:t>
            </a:r>
          </a:p>
          <a:p>
            <a:pPr algn="ctr"/>
            <a:r>
              <a:rPr lang="es-CL" sz="3200" dirty="0">
                <a:latin typeface="+mn-lt"/>
              </a:rPr>
              <a:t>Despojando </a:t>
            </a:r>
            <a:r>
              <a:rPr lang="es-CL" sz="3200" dirty="0" smtClean="0">
                <a:latin typeface="+mn-lt"/>
              </a:rPr>
              <a:t>principados</a:t>
            </a:r>
          </a:p>
          <a:p>
            <a:pPr algn="ctr"/>
            <a:r>
              <a:rPr lang="es-CL" sz="3200" dirty="0" smtClean="0">
                <a:latin typeface="+mn-lt"/>
              </a:rPr>
              <a:t>y </a:t>
            </a:r>
            <a:r>
              <a:rPr lang="es-CL" sz="3200" dirty="0">
                <a:latin typeface="+mn-lt"/>
              </a:rPr>
              <a:t>potestades los exhibió,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triunfando sobre ellos en la cruz. </a:t>
            </a:r>
          </a:p>
          <a:p>
            <a:pPr algn="ctr"/>
            <a:r>
              <a:rPr lang="es-CL" sz="3200" dirty="0">
                <a:latin typeface="+mn-lt"/>
              </a:rPr>
              <a:t>Jesucristo venció muriendo en la cruz; </a:t>
            </a:r>
          </a:p>
          <a:p>
            <a:pPr algn="ctr"/>
            <a:r>
              <a:rPr lang="es-CL" sz="3200" dirty="0">
                <a:latin typeface="+mn-lt"/>
              </a:rPr>
              <a:t>resucitando de los muertos, </a:t>
            </a:r>
          </a:p>
          <a:p>
            <a:pPr algn="ctr"/>
            <a:r>
              <a:rPr lang="es-CL" sz="3200" dirty="0">
                <a:latin typeface="+mn-lt"/>
              </a:rPr>
              <a:t>hoy le vemos sentado a la diestra de Dios.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288" y="333375"/>
            <a:ext cx="8229600" cy="575945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b="1" dirty="0"/>
              <a:t>ACORDAOS QUE EN OTRO TIEMPO </a:t>
            </a:r>
            <a:endParaRPr lang="es-ES" b="1" dirty="0" smtClean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sz="2400" dirty="0" smtClean="0"/>
              <a:t>(</a:t>
            </a:r>
            <a:r>
              <a:rPr lang="es-ES" sz="2400" dirty="0"/>
              <a:t>Efesios 2:11-20)</a:t>
            </a:r>
            <a:endParaRPr lang="es-CL" sz="2400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endParaRPr lang="es-ES" dirty="0" smtClean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 smtClean="0"/>
              <a:t>Acordaos </a:t>
            </a:r>
            <a:r>
              <a:rPr lang="es-ES" dirty="0"/>
              <a:t>que, en otro tiempo,</a:t>
            </a: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/>
              <a:t>estábamos sin Cristo,</a:t>
            </a: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/>
              <a:t>sin esperanza y sin Dios, en el mundo.</a:t>
            </a: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/>
              <a:t>Pero ahora, en Cristo Jesús,</a:t>
            </a: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/>
              <a:t>fuimos reconciliados por la sangre de su cruz.</a:t>
            </a: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/>
              <a:t>Ya no somos extranjeros ni advenedizos,</a:t>
            </a: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/>
              <a:t>hoy somos hijos de Dios,</a:t>
            </a: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/>
              <a:t>edificados sobre un firme fundamento</a:t>
            </a: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/>
              <a:t>el cual es Cristo el Señor.</a:t>
            </a:r>
            <a:endParaRPr lang="es-CL" dirty="0"/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endParaRPr lang="es-CL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2 Rectángulo"/>
          <p:cNvSpPr>
            <a:spLocks noChangeArrowheads="1"/>
          </p:cNvSpPr>
          <p:nvPr/>
        </p:nvSpPr>
        <p:spPr bwMode="auto">
          <a:xfrm>
            <a:off x="0" y="404813"/>
            <a:ext cx="9144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L" altLang="es-CL" sz="3200" b="1">
                <a:latin typeface="Calibri" pitchFamily="34" charset="0"/>
              </a:rPr>
              <a:t>ALELUYA A TU NOMBRE, SEÑOR 	</a:t>
            </a:r>
          </a:p>
          <a:p>
            <a:pPr algn="ctr"/>
            <a:r>
              <a:rPr lang="es-CL" altLang="es-CL" sz="3200" b="1">
                <a:latin typeface="Calibri" pitchFamily="34" charset="0"/>
              </a:rPr>
              <a:t>	</a:t>
            </a:r>
          </a:p>
          <a:p>
            <a:pPr algn="ctr"/>
            <a:r>
              <a:rPr lang="es-CL" altLang="es-CL" sz="3200">
                <a:latin typeface="Calibri" pitchFamily="34" charset="0"/>
              </a:rPr>
              <a:t>Aleluya a tu nombre, Señor; </a:t>
            </a:r>
          </a:p>
          <a:p>
            <a:pPr algn="ctr"/>
            <a:r>
              <a:rPr lang="es-CL" altLang="es-CL" sz="3200">
                <a:latin typeface="Calibri" pitchFamily="34" charset="0"/>
              </a:rPr>
              <a:t>aleluya a tu nombre, Señor.</a:t>
            </a:r>
          </a:p>
          <a:p>
            <a:pPr algn="ctr"/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CL" altLang="es-CL" sz="3200">
                <a:latin typeface="Calibri" pitchFamily="34" charset="0"/>
              </a:rPr>
              <a:t>Nadie nos amó como tú…</a:t>
            </a:r>
          </a:p>
          <a:p>
            <a:pPr algn="ctr"/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CL" altLang="es-CL" sz="3200">
                <a:latin typeface="Calibri" pitchFamily="34" charset="0"/>
              </a:rPr>
              <a:t>Fiel es aquel que nos amó…</a:t>
            </a:r>
            <a:endParaRPr lang="es-CL" altLang="es-CL" sz="3600">
              <a:latin typeface="Calibri" pitchFamily="34" charset="0"/>
            </a:endParaRPr>
          </a:p>
          <a:p>
            <a:pPr algn="ctr"/>
            <a:endParaRPr lang="es-CL" altLang="es-CL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5" name="Rectangle 1"/>
          <p:cNvSpPr>
            <a:spLocks noChangeArrowheads="1"/>
          </p:cNvSpPr>
          <p:nvPr/>
        </p:nvSpPr>
        <p:spPr bwMode="auto">
          <a:xfrm>
            <a:off x="0" y="384393"/>
            <a:ext cx="9144000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Aft>
                <a:spcPts val="1200"/>
              </a:spcAft>
              <a:defRPr/>
            </a:pPr>
            <a:r>
              <a:rPr lang="es-ES" sz="3000" b="1" dirty="0">
                <a:latin typeface="+mj-lt"/>
                <a:ea typeface="Times New Roman" pitchFamily="18" charset="0"/>
                <a:cs typeface="Arial" pitchFamily="34" charset="0"/>
              </a:rPr>
              <a:t>LA MERCED DE </a:t>
            </a:r>
            <a:r>
              <a:rPr lang="es-ES" sz="3000" b="1" dirty="0" smtClean="0">
                <a:latin typeface="+mj-lt"/>
                <a:ea typeface="Times New Roman" pitchFamily="18" charset="0"/>
                <a:cs typeface="Arial" pitchFamily="34" charset="0"/>
              </a:rPr>
              <a:t>YAHVÉ</a:t>
            </a:r>
            <a:endParaRPr lang="es-CL" sz="30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000" i="1" dirty="0" smtClean="0">
                <a:latin typeface="+mj-lt"/>
                <a:ea typeface="Times New Roman" pitchFamily="18" charset="0"/>
                <a:cs typeface="Arial" pitchFamily="34" charset="0"/>
              </a:rPr>
              <a:t>La </a:t>
            </a:r>
            <a:r>
              <a:rPr lang="es-ES" sz="3000" i="1" dirty="0">
                <a:latin typeface="+mj-lt"/>
                <a:ea typeface="Times New Roman" pitchFamily="18" charset="0"/>
                <a:cs typeface="Arial" pitchFamily="34" charset="0"/>
              </a:rPr>
              <a:t>merced de Yahvé celebraré por siempre,</a:t>
            </a:r>
            <a:endParaRPr lang="es-CL" sz="3000" i="1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000" i="1" dirty="0">
                <a:latin typeface="+mj-lt"/>
                <a:ea typeface="Times New Roman" pitchFamily="18" charset="0"/>
                <a:cs typeface="Arial" pitchFamily="34" charset="0"/>
              </a:rPr>
              <a:t>su amor proclamaré sin fin;</a:t>
            </a:r>
            <a:endParaRPr lang="es-CL" sz="3000" i="1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000" i="1" dirty="0">
                <a:latin typeface="+mj-lt"/>
                <a:ea typeface="Times New Roman" pitchFamily="18" charset="0"/>
                <a:cs typeface="Arial" pitchFamily="34" charset="0"/>
              </a:rPr>
              <a:t>su fidelidad y su misericordia</a:t>
            </a:r>
            <a:endParaRPr lang="es-CL" sz="3000" i="1" dirty="0">
              <a:latin typeface="+mj-lt"/>
              <a:cs typeface="Arial" pitchFamily="34" charset="0"/>
            </a:endParaRPr>
          </a:p>
          <a:p>
            <a:pPr algn="ctr" eaLnBrk="0" hangingPunct="0">
              <a:spcAft>
                <a:spcPts val="1200"/>
              </a:spcAft>
              <a:defRPr/>
            </a:pPr>
            <a:r>
              <a:rPr lang="es-ES" sz="3000" i="1" dirty="0">
                <a:latin typeface="+mj-lt"/>
                <a:ea typeface="Times New Roman" pitchFamily="18" charset="0"/>
                <a:cs typeface="Arial" pitchFamily="34" charset="0"/>
              </a:rPr>
              <a:t>firmes por la eternidad.</a:t>
            </a:r>
            <a:endParaRPr lang="es-CL" sz="3000" i="1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000" dirty="0" smtClean="0">
                <a:latin typeface="+mj-lt"/>
                <a:ea typeface="Times New Roman" pitchFamily="18" charset="0"/>
                <a:cs typeface="Arial" pitchFamily="34" charset="0"/>
              </a:rPr>
              <a:t>Pacto </a:t>
            </a:r>
            <a:r>
              <a:rPr lang="es-ES" sz="3000" dirty="0">
                <a:latin typeface="+mj-lt"/>
                <a:ea typeface="Times New Roman" pitchFamily="18" charset="0"/>
                <a:cs typeface="Arial" pitchFamily="34" charset="0"/>
              </a:rPr>
              <a:t>yo hice con mi escogido</a:t>
            </a:r>
            <a:r>
              <a:rPr lang="es-ES" sz="3000" dirty="0" smtClean="0">
                <a:latin typeface="+mj-lt"/>
                <a:ea typeface="Times New Roman" pitchFamily="18" charset="0"/>
                <a:cs typeface="Arial" pitchFamily="34" charset="0"/>
              </a:rPr>
              <a:t>, verdad </a:t>
            </a:r>
            <a:r>
              <a:rPr lang="es-ES" sz="3000" dirty="0">
                <a:latin typeface="+mj-lt"/>
                <a:ea typeface="Times New Roman" pitchFamily="18" charset="0"/>
                <a:cs typeface="Arial" pitchFamily="34" charset="0"/>
              </a:rPr>
              <a:t>a mi siervo juré;</a:t>
            </a:r>
            <a:endParaRPr lang="es-CL" sz="3000" dirty="0">
              <a:latin typeface="+mj-lt"/>
              <a:cs typeface="Arial" pitchFamily="34" charset="0"/>
            </a:endParaRPr>
          </a:p>
          <a:p>
            <a:pPr algn="ctr" eaLnBrk="0" hangingPunct="0">
              <a:spcAft>
                <a:spcPts val="1200"/>
              </a:spcAft>
              <a:defRPr/>
            </a:pPr>
            <a:r>
              <a:rPr lang="es-ES" sz="3000" dirty="0">
                <a:latin typeface="+mj-lt"/>
                <a:ea typeface="Times New Roman" pitchFamily="18" charset="0"/>
                <a:cs typeface="Arial" pitchFamily="34" charset="0"/>
              </a:rPr>
              <a:t>confirmaré para siempre su casa</a:t>
            </a:r>
            <a:r>
              <a:rPr lang="es-ES" sz="3000" dirty="0" smtClean="0">
                <a:latin typeface="+mj-lt"/>
                <a:ea typeface="Times New Roman" pitchFamily="18" charset="0"/>
                <a:cs typeface="Arial" pitchFamily="34" charset="0"/>
              </a:rPr>
              <a:t>, su </a:t>
            </a:r>
            <a:r>
              <a:rPr lang="es-ES" sz="3000" dirty="0">
                <a:latin typeface="+mj-lt"/>
                <a:ea typeface="Times New Roman" pitchFamily="18" charset="0"/>
                <a:cs typeface="Arial" pitchFamily="34" charset="0"/>
              </a:rPr>
              <a:t>trono edificaré.</a:t>
            </a:r>
            <a:endParaRPr lang="es-CL" sz="30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000" dirty="0">
                <a:latin typeface="+mj-lt"/>
                <a:ea typeface="Times New Roman" pitchFamily="18" charset="0"/>
                <a:cs typeface="Arial" pitchFamily="34" charset="0"/>
              </a:rPr>
              <a:t>Celebrarán los cielos tus </a:t>
            </a:r>
            <a:r>
              <a:rPr lang="es-ES" sz="3000" dirty="0" smtClean="0">
                <a:latin typeface="+mj-lt"/>
                <a:ea typeface="Times New Roman" pitchFamily="18" charset="0"/>
                <a:cs typeface="Arial" pitchFamily="34" charset="0"/>
              </a:rPr>
              <a:t>obras,</a:t>
            </a:r>
          </a:p>
          <a:p>
            <a:pPr algn="ctr" eaLnBrk="0" hangingPunct="0">
              <a:defRPr/>
            </a:pPr>
            <a:r>
              <a:rPr lang="es-ES" sz="3000" dirty="0" smtClean="0">
                <a:latin typeface="+mj-lt"/>
                <a:ea typeface="Times New Roman" pitchFamily="18" charset="0"/>
                <a:cs typeface="Arial" pitchFamily="34" charset="0"/>
              </a:rPr>
              <a:t>tus </a:t>
            </a:r>
            <a:r>
              <a:rPr lang="es-ES" sz="3000" dirty="0">
                <a:latin typeface="+mj-lt"/>
                <a:ea typeface="Times New Roman" pitchFamily="18" charset="0"/>
                <a:cs typeface="Arial" pitchFamily="34" charset="0"/>
              </a:rPr>
              <a:t>santos también tu verdad.</a:t>
            </a:r>
            <a:endParaRPr lang="es-CL" sz="30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000" dirty="0">
                <a:latin typeface="+mj-lt"/>
                <a:ea typeface="Times New Roman" pitchFamily="18" charset="0"/>
                <a:cs typeface="Arial" pitchFamily="34" charset="0"/>
              </a:rPr>
              <a:t>¿Quién en los cielos se igualará a Yahvé,</a:t>
            </a:r>
            <a:endParaRPr lang="es-CL" sz="30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000" dirty="0">
                <a:latin typeface="+mj-lt"/>
                <a:ea typeface="Times New Roman" pitchFamily="18" charset="0"/>
                <a:cs typeface="Arial" pitchFamily="34" charset="0"/>
              </a:rPr>
              <a:t>quién se asemeja a él</a:t>
            </a:r>
            <a:r>
              <a:rPr lang="es-ES" sz="3000" dirty="0" smtClean="0">
                <a:latin typeface="+mj-lt"/>
                <a:ea typeface="Times New Roman" pitchFamily="18" charset="0"/>
                <a:cs typeface="Arial" pitchFamily="34" charset="0"/>
              </a:rPr>
              <a:t>?</a:t>
            </a:r>
          </a:p>
          <a:p>
            <a:pPr algn="ctr" eaLnBrk="0" hangingPunct="0">
              <a:defRPr/>
            </a:pPr>
            <a:r>
              <a:rPr lang="es-ES" sz="3000" dirty="0" smtClean="0">
                <a:latin typeface="+mj-lt"/>
                <a:ea typeface="Times New Roman" pitchFamily="18" charset="0"/>
                <a:cs typeface="Arial" pitchFamily="34" charset="0"/>
              </a:rPr>
              <a:t>…</a:t>
            </a:r>
            <a:endParaRPr lang="es-ES" sz="3000" dirty="0">
              <a:latin typeface="+mj-lt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1 Rectángulo"/>
          <p:cNvSpPr>
            <a:spLocks noChangeArrowheads="1"/>
          </p:cNvSpPr>
          <p:nvPr/>
        </p:nvSpPr>
        <p:spPr bwMode="auto">
          <a:xfrm>
            <a:off x="0" y="260350"/>
            <a:ext cx="91440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S" sz="3000" dirty="0">
                <a:latin typeface="+mn-lt"/>
                <a:cs typeface="Times New Roman" pitchFamily="18" charset="0"/>
              </a:rPr>
              <a:t>Oh Dios, temible en la gran asamblea,</a:t>
            </a:r>
            <a:endParaRPr lang="es-CL" sz="30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000" dirty="0">
                <a:latin typeface="+mn-lt"/>
                <a:cs typeface="Times New Roman" pitchFamily="18" charset="0"/>
              </a:rPr>
              <a:t>tus santos te aclaman a ti;</a:t>
            </a:r>
            <a:endParaRPr lang="es-CL" sz="30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000" dirty="0">
                <a:latin typeface="+mn-lt"/>
                <a:cs typeface="Times New Roman" pitchFamily="18" charset="0"/>
              </a:rPr>
              <a:t>formidable y poderoso tú eres,</a:t>
            </a:r>
            <a:endParaRPr lang="es-CL" sz="3000" dirty="0">
              <a:latin typeface="+mn-lt"/>
              <a:cs typeface="Arial" pitchFamily="34" charset="0"/>
            </a:endParaRPr>
          </a:p>
          <a:p>
            <a:pPr algn="ctr" eaLnBrk="0" hangingPunct="0">
              <a:spcAft>
                <a:spcPts val="1200"/>
              </a:spcAft>
              <a:defRPr/>
            </a:pPr>
            <a:r>
              <a:rPr lang="es-ES" sz="3000" dirty="0">
                <a:latin typeface="+mn-lt"/>
                <a:cs typeface="Times New Roman" pitchFamily="18" charset="0"/>
              </a:rPr>
              <a:t>¿quién como tú, mi Señor?</a:t>
            </a:r>
            <a:endParaRPr lang="es-CL" sz="30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000" dirty="0">
                <a:latin typeface="+mn-lt"/>
                <a:cs typeface="Times New Roman" pitchFamily="18" charset="0"/>
              </a:rPr>
              <a:t>Bienaventurados los que te aclaman,</a:t>
            </a:r>
            <a:endParaRPr lang="es-CL" sz="30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000" dirty="0">
                <a:latin typeface="+mn-lt"/>
                <a:cs typeface="Times New Roman" pitchFamily="18" charset="0"/>
              </a:rPr>
              <a:t>pues en tu luz andarán;</a:t>
            </a:r>
            <a:endParaRPr lang="es-CL" sz="30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000" dirty="0">
                <a:latin typeface="+mn-lt"/>
                <a:cs typeface="Times New Roman" pitchFamily="18" charset="0"/>
              </a:rPr>
              <a:t>se alegrarán en tu nombre por siempre</a:t>
            </a:r>
            <a:endParaRPr lang="es-CL" sz="3000" dirty="0">
              <a:latin typeface="+mn-lt"/>
              <a:cs typeface="Arial" pitchFamily="34" charset="0"/>
            </a:endParaRPr>
          </a:p>
          <a:p>
            <a:pPr algn="ctr" eaLnBrk="0" hangingPunct="0">
              <a:spcAft>
                <a:spcPts val="1200"/>
              </a:spcAft>
              <a:defRPr/>
            </a:pPr>
            <a:r>
              <a:rPr lang="es-ES" sz="3000" dirty="0">
                <a:latin typeface="+mn-lt"/>
                <a:cs typeface="Times New Roman" pitchFamily="18" charset="0"/>
              </a:rPr>
              <a:t>y en tu justicia también.</a:t>
            </a:r>
            <a:endParaRPr lang="es-CL" sz="30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000" dirty="0">
                <a:latin typeface="+mn-lt"/>
                <a:cs typeface="Times New Roman" pitchFamily="18" charset="0"/>
              </a:rPr>
              <a:t>Porque la gloria nuestra tú eres,</a:t>
            </a:r>
            <a:endParaRPr lang="es-CL" sz="30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000" dirty="0">
                <a:latin typeface="+mn-lt"/>
                <a:cs typeface="Times New Roman" pitchFamily="18" charset="0"/>
              </a:rPr>
              <a:t>fuerza, poder y amor;</a:t>
            </a:r>
            <a:endParaRPr lang="es-CL" sz="30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000" dirty="0">
                <a:latin typeface="+mn-lt"/>
                <a:cs typeface="Times New Roman" pitchFamily="18" charset="0"/>
              </a:rPr>
              <a:t>oh Yahvé, tú eres nuestro escudo,</a:t>
            </a:r>
            <a:endParaRPr lang="es-CL" sz="30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000" dirty="0">
                <a:latin typeface="+mn-lt"/>
                <a:cs typeface="Times New Roman" pitchFamily="18" charset="0"/>
              </a:rPr>
              <a:t>Rey santo de Israel.</a:t>
            </a:r>
            <a:endParaRPr lang="es-ES" sz="30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1 Rectángulo"/>
          <p:cNvSpPr>
            <a:spLocks noChangeArrowheads="1"/>
          </p:cNvSpPr>
          <p:nvPr/>
        </p:nvSpPr>
        <p:spPr bwMode="auto">
          <a:xfrm>
            <a:off x="323528" y="332656"/>
            <a:ext cx="8496944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LA PAZ OS DEJO </a:t>
            </a:r>
          </a:p>
          <a:p>
            <a:pPr algn="ctr"/>
            <a:r>
              <a:rPr lang="es-CL" sz="3200" dirty="0">
                <a:latin typeface="+mn-lt"/>
              </a:rPr>
              <a:t>La paz os dejo, mi paz os doy, </a:t>
            </a:r>
          </a:p>
          <a:p>
            <a:pPr algn="ctr"/>
            <a:r>
              <a:rPr lang="es-CL" sz="3200" dirty="0">
                <a:latin typeface="+mn-lt"/>
              </a:rPr>
              <a:t>yo no os la doy como el mundo la da; </a:t>
            </a:r>
          </a:p>
          <a:p>
            <a:pPr algn="ctr"/>
            <a:r>
              <a:rPr lang="es-CL" sz="3200" dirty="0">
                <a:latin typeface="+mn-lt"/>
              </a:rPr>
              <a:t>no se turbe vuestro </a:t>
            </a:r>
            <a:r>
              <a:rPr lang="es-CL" sz="3200" dirty="0" smtClean="0">
                <a:latin typeface="+mn-lt"/>
              </a:rPr>
              <a:t>corazón</a:t>
            </a:r>
          </a:p>
          <a:p>
            <a:pPr algn="ctr">
              <a:spcAft>
                <a:spcPts val="1200"/>
              </a:spcAft>
            </a:pPr>
            <a:r>
              <a:rPr lang="es-CL" sz="3200" dirty="0" smtClean="0">
                <a:latin typeface="+mn-lt"/>
              </a:rPr>
              <a:t>ni </a:t>
            </a:r>
            <a:r>
              <a:rPr lang="es-CL" sz="3200" dirty="0">
                <a:latin typeface="+mn-lt"/>
              </a:rPr>
              <a:t>tenga miedo. </a:t>
            </a:r>
          </a:p>
          <a:p>
            <a:pPr algn="ctr"/>
            <a:r>
              <a:rPr lang="es-CL" sz="3200" dirty="0">
                <a:latin typeface="+mn-lt"/>
              </a:rPr>
              <a:t>En el mundo tendréis aflicción, </a:t>
            </a:r>
          </a:p>
          <a:p>
            <a:pPr algn="ctr"/>
            <a:r>
              <a:rPr lang="es-CL" sz="3200" dirty="0">
                <a:latin typeface="+mn-lt"/>
              </a:rPr>
              <a:t>pero </a:t>
            </a:r>
            <a:r>
              <a:rPr lang="es-CL" sz="3200" dirty="0" smtClean="0">
                <a:latin typeface="+mn-lt"/>
              </a:rPr>
              <a:t>confiad:</a:t>
            </a:r>
          </a:p>
          <a:p>
            <a:pPr algn="ctr"/>
            <a:r>
              <a:rPr lang="es-CL" sz="3200" dirty="0" smtClean="0">
                <a:latin typeface="+mn-lt"/>
              </a:rPr>
              <a:t>yo </a:t>
            </a:r>
            <a:r>
              <a:rPr lang="es-CL" sz="3200" dirty="0">
                <a:latin typeface="+mn-lt"/>
              </a:rPr>
              <a:t>he vencido al mundo. </a:t>
            </a:r>
          </a:p>
        </p:txBody>
      </p:sp>
    </p:spTree>
  </p:cSld>
  <p:clrMapOvr>
    <a:masterClrMapping/>
  </p:clrMapOvr>
</p:sld>
</file>

<file path=ppt/slides/slide4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1"/>
          <p:cNvSpPr>
            <a:spLocks noChangeArrowheads="1"/>
          </p:cNvSpPr>
          <p:nvPr/>
        </p:nvSpPr>
        <p:spPr bwMode="auto">
          <a:xfrm>
            <a:off x="-6350" y="130630"/>
            <a:ext cx="914400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LA SALVACIÓN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2800" dirty="0">
                <a:latin typeface="Calibri" pitchFamily="34" charset="0"/>
                <a:cs typeface="Times New Roman" pitchFamily="18" charset="0"/>
              </a:rPr>
              <a:t>(Apocalipsis 7:10-12)</a:t>
            </a:r>
            <a:endParaRPr lang="es-CL" altLang="es-CL" sz="2800" dirty="0">
              <a:latin typeface="Calibri" pitchFamily="34" charset="0"/>
            </a:endParaRPr>
          </a:p>
          <a:p>
            <a:pPr algn="ctr" eaLnBrk="0" hangingPunct="0"/>
            <a:endParaRPr lang="es-ES" altLang="es-CL" sz="32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La salvación pertenece a nuestro Dios...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Amén, y la </a:t>
            </a:r>
            <a:r>
              <a:rPr lang="es-ES" altLang="es-CL" sz="3200" dirty="0" smtClean="0">
                <a:latin typeface="Calibri" pitchFamily="34" charset="0"/>
                <a:cs typeface="Times New Roman" pitchFamily="18" charset="0"/>
              </a:rPr>
              <a:t>bendición,</a:t>
            </a:r>
          </a:p>
          <a:p>
            <a:pPr algn="ctr" eaLnBrk="0" hangingPunct="0"/>
            <a:r>
              <a:rPr lang="es-ES" altLang="es-CL" sz="3200" dirty="0" smtClean="0">
                <a:latin typeface="Calibri" pitchFamily="34" charset="0"/>
                <a:cs typeface="Times New Roman" pitchFamily="18" charset="0"/>
              </a:rPr>
              <a:t>y </a:t>
            </a: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la gloria y la sabiduría,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y la acción de gracias y la honra y el poder,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y la fortaleza sean a nuestro Dios,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por los siglos de los </a:t>
            </a:r>
            <a:r>
              <a:rPr lang="es-ES" altLang="es-CL" sz="3200" dirty="0" smtClean="0">
                <a:latin typeface="Calibri" pitchFamily="34" charset="0"/>
                <a:cs typeface="Times New Roman" pitchFamily="18" charset="0"/>
              </a:rPr>
              <a:t>siglos.</a:t>
            </a:r>
          </a:p>
          <a:p>
            <a:pPr algn="ctr" eaLnBrk="0" hangingPunct="0"/>
            <a:r>
              <a:rPr lang="es-ES" altLang="es-CL" sz="3200" dirty="0" smtClean="0">
                <a:latin typeface="Calibri" pitchFamily="34" charset="0"/>
                <a:cs typeface="Times New Roman" pitchFamily="18" charset="0"/>
              </a:rPr>
              <a:t>Amén</a:t>
            </a: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.</a:t>
            </a:r>
            <a:endParaRPr lang="es-ES" altLang="es-CL" sz="3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1"/>
          <p:cNvSpPr>
            <a:spLocks noChangeArrowheads="1"/>
          </p:cNvSpPr>
          <p:nvPr/>
        </p:nvSpPr>
        <p:spPr bwMode="auto">
          <a:xfrm>
            <a:off x="0" y="697821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LA SANGRE DE JESUCRISTO 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32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[:La sangre de </a:t>
            </a:r>
            <a:r>
              <a:rPr lang="es-ES" altLang="es-CL" sz="3200" dirty="0" smtClean="0">
                <a:latin typeface="Calibri" pitchFamily="34" charset="0"/>
                <a:cs typeface="Times New Roman" pitchFamily="18" charset="0"/>
              </a:rPr>
              <a:t>Jesucristo me </a:t>
            </a: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ha hecho limpio:]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La sangre de </a:t>
            </a:r>
            <a:r>
              <a:rPr lang="es-ES" altLang="es-CL" sz="3200" dirty="0" smtClean="0">
                <a:latin typeface="Calibri" pitchFamily="34" charset="0"/>
                <a:cs typeface="Times New Roman" pitchFamily="18" charset="0"/>
              </a:rPr>
              <a:t>Jesucristo me </a:t>
            </a: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ha hecho limpio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me ha hecho limpio</a:t>
            </a:r>
            <a:r>
              <a:rPr lang="es-ES" altLang="es-CL" sz="3200" dirty="0" smtClean="0">
                <a:latin typeface="Calibri" pitchFamily="34" charset="0"/>
                <a:cs typeface="Times New Roman" pitchFamily="18" charset="0"/>
              </a:rPr>
              <a:t>, me </a:t>
            </a: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ha hecho limpio.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32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La sangre de Jesucristo es poderosa... 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32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La sangre de Jesucristo me ha redimido...</a:t>
            </a:r>
            <a:endParaRPr lang="es-ES" altLang="es-CL" sz="3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1"/>
          <p:cNvSpPr>
            <a:spLocks noChangeArrowheads="1"/>
          </p:cNvSpPr>
          <p:nvPr/>
        </p:nvSpPr>
        <p:spPr bwMode="auto">
          <a:xfrm>
            <a:off x="0" y="338138"/>
            <a:ext cx="9144000" cy="551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LAS MISERICORDIAS DEL SEÑOR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Las misericordias del Señor</a:t>
            </a:r>
            <a:r>
              <a:rPr lang="es-ES" altLang="es-CL" sz="320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cantaré perpetuamente.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De generación en generación 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haremos notoria tu fidelidad.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Con mi boca alabaré, con mi boca exaltaré, 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con mi boca te bendeciré.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Porque tú, oh Dios, eres eterno...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De generación en generación,</a:t>
            </a:r>
            <a:r>
              <a:rPr lang="es-ES" altLang="es-CL" sz="320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tú, oh Dios, eres eterno.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1"/>
          <p:cNvSpPr>
            <a:spLocks noChangeArrowheads="1"/>
          </p:cNvSpPr>
          <p:nvPr/>
        </p:nvSpPr>
        <p:spPr bwMode="auto">
          <a:xfrm>
            <a:off x="0" y="173038"/>
            <a:ext cx="91440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LA ULTIMA CANCIÓN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Puede ser ésta la última canción, Señor,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de tus redimidos en pie sobre la tierra;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puede ser ésta la hora señalada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en que tú vengas, Señor, con tu reino.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Porque tú mismo, Señor,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con voz de mando, con voz de arcángel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con trompeta de Dios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descenderás de los cielos 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para anunciar a tu pueblo: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¡Amados míos, ya estoy aquí!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1"/>
          <p:cNvSpPr>
            <a:spLocks noChangeArrowheads="1"/>
          </p:cNvSpPr>
          <p:nvPr/>
        </p:nvSpPr>
        <p:spPr bwMode="auto">
          <a:xfrm>
            <a:off x="0" y="228313"/>
            <a:ext cx="9144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LEVANTARÉ CANCIÓN AL ESCOGIDO</a:t>
            </a:r>
            <a:endParaRPr lang="es-CL" altLang="es-CL" sz="3200" b="1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32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Levantaré canción al Escogido,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al Cedro y al Manzano y al Olivo;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al árbol cuya copa llega al cielo,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y cuyo dulce fruto es medicina.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Levantaré canción a Jesucristo,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que en el tupido bosque se levanta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más alto, más frondoso, más perfecto,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más bienaventurado que ninguno</a:t>
            </a:r>
            <a:r>
              <a:rPr lang="es-ES" altLang="es-CL" sz="3200" dirty="0" smtClean="0">
                <a:latin typeface="Calibri" pitchFamily="34" charset="0"/>
                <a:cs typeface="Times New Roman" pitchFamily="18" charset="0"/>
              </a:rPr>
              <a:t>.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 smtClean="0">
                <a:latin typeface="Calibri" pitchFamily="34" charset="0"/>
                <a:cs typeface="Times New Roman" pitchFamily="18" charset="0"/>
              </a:rPr>
              <a:t>…</a:t>
            </a:r>
            <a:endParaRPr lang="es-CL" altLang="es-CL" sz="3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1 CuadroTexto"/>
          <p:cNvSpPr txBox="1">
            <a:spLocks noChangeArrowheads="1"/>
          </p:cNvSpPr>
          <p:nvPr/>
        </p:nvSpPr>
        <p:spPr bwMode="auto">
          <a:xfrm>
            <a:off x="0" y="549275"/>
            <a:ext cx="9396413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Levantaré bandera de victoria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al árbol más precioso de la tierra.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Levantaré a Jesús en mi palabra,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levantaré su cetro majestuoso;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sobre naciones, pueblos, razas, lenguas,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levantaré su nombre poderoso.</a:t>
            </a:r>
            <a:endParaRPr lang="es-CL" altLang="es-CL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1"/>
          <p:cNvSpPr>
            <a:spLocks noChangeArrowheads="1"/>
          </p:cNvSpPr>
          <p:nvPr/>
        </p:nvSpPr>
        <p:spPr bwMode="auto">
          <a:xfrm>
            <a:off x="0" y="528638"/>
            <a:ext cx="9144000" cy="501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LIBRE SOY 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Libre soy, porque rompiste mis prisiones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has sanado mis heridas, mi buen Salvador.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Libre soy, porque me has amado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me has redimido, siervo tuyo soy.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Libre soy, para entrar en tu santuario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servirte por amor,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para adorarte y contemplar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la hermosura de tu santidad, libre soy... 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CuadroTexto"/>
          <p:cNvSpPr txBox="1">
            <a:spLocks noChangeArrowheads="1"/>
          </p:cNvSpPr>
          <p:nvPr/>
        </p:nvSpPr>
        <p:spPr bwMode="auto">
          <a:xfrm>
            <a:off x="1160463" y="692150"/>
            <a:ext cx="648017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</a:rPr>
              <a:t>ALELUYA, GLORIA A DIOS</a:t>
            </a:r>
          </a:p>
          <a:p>
            <a:pPr algn="ctr"/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Aleluya, gloria a Dios.</a:t>
            </a:r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Aleluya, gloria a Dios.</a:t>
            </a:r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Aleluya, gloria a ti, Señor.</a:t>
            </a:r>
          </a:p>
          <a:p>
            <a:pPr algn="ctr"/>
            <a:r>
              <a:rPr lang="es-ES" altLang="es-CL" sz="3200">
                <a:latin typeface="Calibri" pitchFamily="34" charset="0"/>
              </a:rPr>
              <a:t>Aleluya.</a:t>
            </a:r>
            <a:endParaRPr lang="es-CL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404813"/>
            <a:ext cx="820891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L" sz="3200" b="1" dirty="0">
                <a:latin typeface="+mj-lt"/>
                <a:cs typeface="Arial" pitchFamily="34" charset="0"/>
              </a:rPr>
              <a:t>LLENO DE GRACIA Y DE VERDAD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CL" sz="3200" b="1" dirty="0">
                <a:latin typeface="+mj-lt"/>
                <a:cs typeface="Arial" pitchFamily="34" charset="0"/>
              </a:rPr>
              <a:t> 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Tú me has examinado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y tu verdad me ha desnudado,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y tu luz ha inundado mi corazón,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y tu amor me atrae a ti.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 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Y tu gracia me abraza,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y tu gracia me levanta,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y tu gracia me invita a seguir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en pos de ti, amado Señor</a:t>
            </a:r>
            <a:r>
              <a:rPr lang="es-CL" sz="3200" dirty="0" smtClean="0">
                <a:latin typeface="+mj-lt"/>
                <a:cs typeface="Arial" pitchFamily="34" charset="0"/>
              </a:rPr>
              <a:t>.</a:t>
            </a:r>
          </a:p>
          <a:p>
            <a:pPr algn="ctr">
              <a:defRPr/>
            </a:pPr>
            <a:r>
              <a:rPr lang="es-CL" sz="3200" dirty="0" smtClean="0">
                <a:latin typeface="+mj-lt"/>
                <a:cs typeface="Arial" pitchFamily="34" charset="0"/>
              </a:rPr>
              <a:t>…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 </a:t>
            </a:r>
          </a:p>
        </p:txBody>
      </p:sp>
    </p:spTree>
  </p:cSld>
  <p:clrMapOvr>
    <a:masterClrMapping/>
  </p:clrMapOvr>
</p:sld>
</file>

<file path=ppt/slides/slide4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476250"/>
            <a:ext cx="9144000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Bendito Señor Jesús,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lleno de gracia y de verdad, así eres tú.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Tú eres la bendita realidad,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y gracia sobre gracia encuentro en ti.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 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Hoy tú me salvas, hoy tú me salvas,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y de tu plenitud tomo, Señor,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y de tu plenitud tomo, Señor.</a:t>
            </a:r>
            <a:endParaRPr lang="es-CL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1"/>
          <p:cNvSpPr>
            <a:spLocks noChangeArrowheads="1"/>
          </p:cNvSpPr>
          <p:nvPr/>
        </p:nvSpPr>
        <p:spPr bwMode="auto">
          <a:xfrm>
            <a:off x="-44450" y="42863"/>
            <a:ext cx="9144000" cy="646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LO MÁS HERMOSO QUE NOS PUDO SUCEDER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Lo más hermoso que nos pudo suceder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es ser de Cristo…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andar en sus caminos, haciendo su voluntad;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lo más hermoso que nos pudo suceder</a:t>
            </a:r>
          </a:p>
          <a:p>
            <a:pPr algn="ctr" eaLnBrk="0" hangingPunct="0">
              <a:spcAft>
                <a:spcPts val="1200"/>
              </a:spcAf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es ser de Cristo.</a:t>
            </a:r>
          </a:p>
          <a:p>
            <a:pPr algn="ctr" eaLnBrk="0" hangingPunct="0">
              <a:spcBef>
                <a:spcPts val="1200"/>
              </a:spcBef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 Y aunque a veces sea difícil continuar,</a:t>
            </a:r>
            <a:r>
              <a:rPr lang="es-CL" altLang="es-CL" sz="3200">
                <a:latin typeface="Calibri" pitchFamily="34" charset="0"/>
              </a:rPr>
              <a:t/>
            </a:r>
            <a:br>
              <a:rPr lang="es-CL" altLang="es-CL" sz="3200">
                <a:latin typeface="Calibri" pitchFamily="34" charset="0"/>
              </a:rPr>
            </a:br>
            <a:r>
              <a:rPr lang="es-ES" altLang="es-CL" sz="3200">
                <a:latin typeface="Calibri" pitchFamily="34" charset="0"/>
                <a:cs typeface="Times New Roman" pitchFamily="18" charset="0"/>
              </a:rPr>
              <a:t>sigue adelante;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la meta, hermano mío, ya más cerca está,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sigue adelante;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el día llegará que te presentes al Señor,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la bandera de victoria tú alzarás,</a:t>
            </a:r>
            <a:r>
              <a:rPr lang="es-ES" altLang="es-CL" sz="320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ES" altLang="es-CL" sz="3200">
                <a:latin typeface="Calibri" pitchFamily="34" charset="0"/>
                <a:cs typeface="Times New Roman" pitchFamily="18" charset="0"/>
              </a:rPr>
              <a:t>sigue adelante.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1"/>
          <p:cNvSpPr>
            <a:spLocks noChangeArrowheads="1"/>
          </p:cNvSpPr>
          <p:nvPr/>
        </p:nvSpPr>
        <p:spPr bwMode="auto">
          <a:xfrm>
            <a:off x="0" y="246063"/>
            <a:ext cx="9144000" cy="403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LOS ÁNGELES ALABAN EN EL CIELO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Los ángeles alaban en el cielo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y nosotros alabamos en la tierra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a Jesús el Señor, a Jesús el Señor,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al Rey de reyes, al gran vencedor.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Al que el Padre un día de la muerte levantó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y a su diestra lo exaltó.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1"/>
          <p:cNvSpPr>
            <a:spLocks noChangeArrowheads="1"/>
          </p:cNvSpPr>
          <p:nvPr/>
        </p:nvSpPr>
        <p:spPr bwMode="auto">
          <a:xfrm>
            <a:off x="0" y="430213"/>
            <a:ext cx="91440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LOS HIJOS DE SION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Los hijos de Sion se gozan en su Rey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alaban su nombre con danzas;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con panderos y arpas cantan alabanzas,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cantan alabanzas a él.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Aleluya, aleluya, aleluya, amén.</a:t>
            </a:r>
            <a:r>
              <a:rPr lang="es-CL" altLang="es-CL" sz="320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1 Rectángulo"/>
          <p:cNvSpPr>
            <a:spLocks noChangeArrowheads="1"/>
          </p:cNvSpPr>
          <p:nvPr/>
        </p:nvSpPr>
        <p:spPr bwMode="auto">
          <a:xfrm>
            <a:off x="323528" y="260648"/>
            <a:ext cx="842493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L" sz="3200" b="1" dirty="0">
                <a:latin typeface="+mn-lt"/>
              </a:rPr>
              <a:t>LOS QUE CONFÍAN EN JEHOVÁ </a:t>
            </a:r>
          </a:p>
          <a:p>
            <a:pPr algn="ctr">
              <a:spcAft>
                <a:spcPts val="1200"/>
              </a:spcAft>
            </a:pPr>
            <a:r>
              <a:rPr lang="es-CL" sz="2400" dirty="0">
                <a:latin typeface="+mn-lt"/>
              </a:rPr>
              <a:t>(Salmo 125:1-2) </a:t>
            </a:r>
          </a:p>
          <a:p>
            <a:pPr algn="ctr"/>
            <a:r>
              <a:rPr lang="es-CL" sz="3200" dirty="0">
                <a:latin typeface="+mn-lt"/>
              </a:rPr>
              <a:t>Los que confían en Jehová, </a:t>
            </a:r>
          </a:p>
          <a:p>
            <a:pPr algn="ctr"/>
            <a:r>
              <a:rPr lang="es-CL" sz="3200" dirty="0">
                <a:latin typeface="+mn-lt"/>
              </a:rPr>
              <a:t>son como el monte de </a:t>
            </a:r>
            <a:r>
              <a:rPr lang="es-CL" sz="3200" dirty="0" smtClean="0">
                <a:latin typeface="+mn-lt"/>
              </a:rPr>
              <a:t>Sion</a:t>
            </a:r>
          </a:p>
          <a:p>
            <a:pPr algn="ctr"/>
            <a:r>
              <a:rPr lang="es-CL" sz="3200" dirty="0" smtClean="0">
                <a:latin typeface="+mn-lt"/>
              </a:rPr>
              <a:t>que </a:t>
            </a:r>
            <a:r>
              <a:rPr lang="es-CL" sz="3200" dirty="0">
                <a:latin typeface="+mn-lt"/>
              </a:rPr>
              <a:t>no se mueve,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sino que permanece para siempre. </a:t>
            </a:r>
          </a:p>
          <a:p>
            <a:pPr algn="ctr"/>
            <a:r>
              <a:rPr lang="es-CL" sz="3200" dirty="0">
                <a:latin typeface="+mn-lt"/>
              </a:rPr>
              <a:t>Como Jerusalén tiene montes alrededor </a:t>
            </a:r>
          </a:p>
          <a:p>
            <a:pPr algn="ctr"/>
            <a:r>
              <a:rPr lang="es-CL" sz="3200" dirty="0">
                <a:latin typeface="+mn-lt"/>
              </a:rPr>
              <a:t>así está el Señor alrededor de su pueblo, </a:t>
            </a:r>
          </a:p>
          <a:p>
            <a:pPr algn="ctr"/>
            <a:r>
              <a:rPr lang="es-CL" sz="3200" dirty="0">
                <a:latin typeface="+mn-lt"/>
              </a:rPr>
              <a:t>desde ahora y para siempre.</a:t>
            </a:r>
          </a:p>
        </p:txBody>
      </p:sp>
    </p:spTree>
  </p:cSld>
  <p:clrMapOvr>
    <a:masterClrMapping/>
  </p:clrMapOvr>
</p:sld>
</file>

<file path=ppt/slides/slide4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1 Rectángulo"/>
          <p:cNvSpPr>
            <a:spLocks noChangeArrowheads="1"/>
          </p:cNvSpPr>
          <p:nvPr/>
        </p:nvSpPr>
        <p:spPr bwMode="auto">
          <a:xfrm>
            <a:off x="323528" y="404664"/>
            <a:ext cx="849694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LOS QUE SOMOS BAUTIZADOS… </a:t>
            </a:r>
          </a:p>
          <a:p>
            <a:pPr algn="ctr"/>
            <a:r>
              <a:rPr lang="es-CL" sz="3200" dirty="0">
                <a:latin typeface="+mn-lt"/>
              </a:rPr>
              <a:t>Los que somos bautizados en Cristo Jesús, </a:t>
            </a:r>
          </a:p>
          <a:p>
            <a:pPr algn="ctr"/>
            <a:r>
              <a:rPr lang="es-CL" sz="3200" dirty="0">
                <a:latin typeface="+mn-lt"/>
              </a:rPr>
              <a:t>hemos sido bautizados en su muerte;  </a:t>
            </a:r>
          </a:p>
          <a:p>
            <a:pPr algn="ctr"/>
            <a:r>
              <a:rPr lang="es-CL" sz="3200" dirty="0">
                <a:latin typeface="+mn-lt"/>
              </a:rPr>
              <a:t>y así como el </a:t>
            </a:r>
            <a:r>
              <a:rPr lang="es-CL" sz="3200" dirty="0" smtClean="0">
                <a:latin typeface="+mn-lt"/>
              </a:rPr>
              <a:t>Señor</a:t>
            </a:r>
          </a:p>
          <a:p>
            <a:pPr algn="ctr"/>
            <a:r>
              <a:rPr lang="es-CL" sz="3200" dirty="0" smtClean="0">
                <a:latin typeface="+mn-lt"/>
              </a:rPr>
              <a:t>resucitó </a:t>
            </a:r>
            <a:r>
              <a:rPr lang="es-CL" sz="3200" dirty="0">
                <a:latin typeface="+mn-lt"/>
              </a:rPr>
              <a:t>de entre los muertos,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andaremos en vida nueva. </a:t>
            </a:r>
          </a:p>
          <a:p>
            <a:pPr algn="ctr"/>
            <a:r>
              <a:rPr lang="es-CL" sz="3200" dirty="0">
                <a:latin typeface="+mn-lt"/>
              </a:rPr>
              <a:t>Y en las aguas del bautismo </a:t>
            </a:r>
          </a:p>
          <a:p>
            <a:pPr algn="ctr"/>
            <a:r>
              <a:rPr lang="es-CL" sz="3200" dirty="0">
                <a:latin typeface="+mn-lt"/>
              </a:rPr>
              <a:t>confirmamos su verdad: </a:t>
            </a:r>
          </a:p>
          <a:p>
            <a:pPr algn="ctr"/>
            <a:r>
              <a:rPr lang="es-CL" sz="3200" dirty="0">
                <a:latin typeface="+mn-lt"/>
              </a:rPr>
              <a:t>sepultados con él, nos levantamos con poder,  </a:t>
            </a:r>
          </a:p>
          <a:p>
            <a:pPr algn="ctr"/>
            <a:r>
              <a:rPr lang="es-CL" sz="3200" dirty="0">
                <a:latin typeface="+mn-lt"/>
              </a:rPr>
              <a:t>vivos para Dios en Cristo el Señor.</a:t>
            </a:r>
          </a:p>
        </p:txBody>
      </p:sp>
    </p:spTree>
  </p:cSld>
  <p:clrMapOvr>
    <a:masterClrMapping/>
  </p:clrMapOvr>
</p:sld>
</file>

<file path=ppt/slides/slide4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1"/>
          <p:cNvSpPr>
            <a:spLocks noChangeArrowheads="1"/>
          </p:cNvSpPr>
          <p:nvPr/>
        </p:nvSpPr>
        <p:spPr bwMode="auto">
          <a:xfrm>
            <a:off x="0" y="533400"/>
            <a:ext cx="9144000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MARAVILLOSO ES EL NOMBRE DE JESÚS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Maravilloso es el nombre de Jesús,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maravilloso es Cristo el Señor.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Rey ensalzado allí y soberano aquí,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maravilloso es Cristo el Señor.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spcBef>
                <a:spcPts val="1200"/>
              </a:spcBef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Pastor amado, Rey de los siglos,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omnipotente Dios.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Nos inclinamos y te adoramos,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maravilloso es Cristo el Señor.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1 Rectángulo"/>
          <p:cNvSpPr>
            <a:spLocks noChangeArrowheads="1"/>
          </p:cNvSpPr>
          <p:nvPr/>
        </p:nvSpPr>
        <p:spPr bwMode="auto">
          <a:xfrm>
            <a:off x="395536" y="332656"/>
            <a:ext cx="8352928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MARAVILLOSO ES JESÚS </a:t>
            </a:r>
          </a:p>
          <a:p>
            <a:pPr algn="ctr"/>
            <a:r>
              <a:rPr lang="es-CL" sz="3200" dirty="0">
                <a:latin typeface="+mn-lt"/>
              </a:rPr>
              <a:t>Maravilloso es </a:t>
            </a:r>
            <a:r>
              <a:rPr lang="es-CL" sz="3200" dirty="0" smtClean="0">
                <a:latin typeface="+mn-lt"/>
              </a:rPr>
              <a:t>Jesús,</a:t>
            </a:r>
          </a:p>
          <a:p>
            <a:pPr algn="ctr"/>
            <a:r>
              <a:rPr lang="es-CL" sz="3200" dirty="0" smtClean="0">
                <a:latin typeface="+mn-lt"/>
              </a:rPr>
              <a:t>maravilloso </a:t>
            </a:r>
            <a:r>
              <a:rPr lang="es-CL" sz="3200" dirty="0">
                <a:latin typeface="+mn-lt"/>
              </a:rPr>
              <a:t>es el Señor,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maravilloso es su amor, su amor... </a:t>
            </a:r>
          </a:p>
          <a:p>
            <a:pPr algn="ctr"/>
            <a:r>
              <a:rPr lang="es-CL" sz="3200" dirty="0">
                <a:latin typeface="+mn-lt"/>
              </a:rPr>
              <a:t>Nombre sobre todo nombre </a:t>
            </a:r>
          </a:p>
          <a:p>
            <a:pPr algn="ctr"/>
            <a:r>
              <a:rPr lang="es-CL" sz="3200" dirty="0">
                <a:latin typeface="+mn-lt"/>
              </a:rPr>
              <a:t>es el nombre del Señor, del Señor...</a:t>
            </a:r>
          </a:p>
        </p:txBody>
      </p:sp>
    </p:spTree>
  </p:cSld>
  <p:clrMapOvr>
    <a:masterClrMapping/>
  </p:clrMapOvr>
</p:sld>
</file>

<file path=ppt/slides/slide4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1"/>
          <p:cNvSpPr>
            <a:spLocks noChangeArrowheads="1"/>
          </p:cNvSpPr>
          <p:nvPr/>
        </p:nvSpPr>
        <p:spPr bwMode="auto">
          <a:xfrm>
            <a:off x="0" y="153988"/>
            <a:ext cx="9144000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MARAVILLOSO, MARAVILLOSO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Maravilloso, maravilloso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es el Hijo de Dios;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maravilloso Verbo hecho carne,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Jesús bendito, mi Salvador.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Maravilloso es que en la cruz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su vida dio por mí.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Resucitó, hoy vive en mí,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maravilloso es él.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Me dio su vida, soy de Jesús,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maravilloso es él.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2 Marcador de contenido"/>
          <p:cNvSpPr>
            <a:spLocks noGrp="1"/>
          </p:cNvSpPr>
          <p:nvPr>
            <p:ph idx="1"/>
          </p:nvPr>
        </p:nvSpPr>
        <p:spPr>
          <a:xfrm>
            <a:off x="0" y="549275"/>
            <a:ext cx="9144000" cy="3959225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b="1" smtClean="0"/>
              <a:t>ALELUYA, PORQUE EL SEÑOR... 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sz="2800" smtClean="0"/>
              <a:t>(Apocalipsis 19:6-7)</a:t>
            </a:r>
            <a:endParaRPr lang="es-CL" altLang="es-CL" sz="2800" smtClean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endParaRPr lang="es-ES" altLang="es-CL" smtClean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smtClean="0"/>
              <a:t>¡Aleluya, porque el Señor </a:t>
            </a:r>
            <a:endParaRPr lang="es-CL" altLang="es-CL" smtClean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smtClean="0"/>
              <a:t>nuestro Dios Todopoderoso reina!</a:t>
            </a:r>
            <a:endParaRPr lang="es-CL" altLang="es-CL" smtClean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smtClean="0"/>
              <a:t>Gocémonos y alegrémonos en él</a:t>
            </a:r>
            <a:endParaRPr lang="es-CL" altLang="es-CL" smtClean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smtClean="0"/>
              <a:t>y démosle gloria.</a:t>
            </a:r>
            <a:endParaRPr lang="es-CL" altLang="es-C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1 Rectángulo"/>
          <p:cNvSpPr>
            <a:spLocks noChangeArrowheads="1"/>
          </p:cNvSpPr>
          <p:nvPr/>
        </p:nvSpPr>
        <p:spPr bwMode="auto">
          <a:xfrm>
            <a:off x="323528" y="332656"/>
            <a:ext cx="8424936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L" sz="3200" b="1" dirty="0">
                <a:latin typeface="+mn-lt"/>
              </a:rPr>
              <a:t>MAS VOSOTROS SOIS LINAJE ESCOGIDO </a:t>
            </a:r>
          </a:p>
          <a:p>
            <a:pPr algn="ctr">
              <a:spcAft>
                <a:spcPts val="1200"/>
              </a:spcAft>
            </a:pPr>
            <a:r>
              <a:rPr lang="es-CL" sz="2400" dirty="0">
                <a:latin typeface="+mn-lt"/>
              </a:rPr>
              <a:t>(1ª Pedro 2:9) </a:t>
            </a:r>
          </a:p>
          <a:p>
            <a:pPr algn="ctr"/>
            <a:r>
              <a:rPr lang="es-CL" sz="3200" dirty="0">
                <a:latin typeface="+mn-lt"/>
              </a:rPr>
              <a:t>Mas, vosotros sois linaje escogido, </a:t>
            </a:r>
          </a:p>
          <a:p>
            <a:pPr algn="ctr"/>
            <a:r>
              <a:rPr lang="es-CL" sz="3200" dirty="0">
                <a:latin typeface="+mn-lt"/>
              </a:rPr>
              <a:t>real sacerdocio, nación santa, </a:t>
            </a:r>
          </a:p>
          <a:p>
            <a:pPr algn="ctr"/>
            <a:r>
              <a:rPr lang="es-CL" sz="3200" dirty="0">
                <a:latin typeface="+mn-lt"/>
              </a:rPr>
              <a:t>pueblo adquirido por </a:t>
            </a:r>
            <a:r>
              <a:rPr lang="es-CL" sz="3200" dirty="0" smtClean="0">
                <a:latin typeface="+mn-lt"/>
              </a:rPr>
              <a:t>Dios, </a:t>
            </a:r>
            <a:endParaRPr lang="es-CL" sz="3200" dirty="0">
              <a:latin typeface="+mn-lt"/>
            </a:endParaRPr>
          </a:p>
          <a:p>
            <a:pPr algn="ctr"/>
            <a:r>
              <a:rPr lang="es-CL" sz="3200" dirty="0">
                <a:latin typeface="+mn-lt"/>
              </a:rPr>
              <a:t>para que anunciemos las virtudes </a:t>
            </a:r>
          </a:p>
          <a:p>
            <a:pPr algn="ctr"/>
            <a:r>
              <a:rPr lang="es-CL" sz="3200" dirty="0">
                <a:latin typeface="+mn-lt"/>
              </a:rPr>
              <a:t>de Aquél que nos llamó de las tinieblas </a:t>
            </a:r>
          </a:p>
          <a:p>
            <a:pPr algn="ctr"/>
            <a:r>
              <a:rPr lang="es-CL" sz="3200" dirty="0">
                <a:latin typeface="+mn-lt"/>
              </a:rPr>
              <a:t>a su Luz admirable.</a:t>
            </a:r>
          </a:p>
        </p:txBody>
      </p:sp>
    </p:spTree>
  </p:cSld>
  <p:clrMapOvr>
    <a:masterClrMapping/>
  </p:clrMapOvr>
</p:sld>
</file>

<file path=ppt/slides/slide4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1"/>
          <p:cNvSpPr>
            <a:spLocks noChangeArrowheads="1"/>
          </p:cNvSpPr>
          <p:nvPr/>
        </p:nvSpPr>
        <p:spPr bwMode="auto">
          <a:xfrm>
            <a:off x="0" y="230188"/>
            <a:ext cx="9144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ME ALEGRARÉ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Me alegraré, me alegraré,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me alegraré en el Señor...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Con aceite él me ungió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mi copa rebosa ya;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sus mercedes y su bondad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cada día me seguirán.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1 Rectángulo"/>
          <p:cNvSpPr>
            <a:spLocks noChangeArrowheads="1"/>
          </p:cNvSpPr>
          <p:nvPr/>
        </p:nvSpPr>
        <p:spPr bwMode="auto">
          <a:xfrm>
            <a:off x="251520" y="332656"/>
            <a:ext cx="8496944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ME ALEGRARÉ Y ME GOZARÉ EN TI </a:t>
            </a:r>
          </a:p>
          <a:p>
            <a:pPr algn="ctr"/>
            <a:r>
              <a:rPr lang="es-CL" sz="3200" dirty="0">
                <a:latin typeface="+mn-lt"/>
              </a:rPr>
              <a:t>Me alegraré y me gozaré en ti... </a:t>
            </a:r>
          </a:p>
          <a:p>
            <a:pPr algn="ctr"/>
            <a:r>
              <a:rPr lang="es-CL" sz="3200" dirty="0">
                <a:latin typeface="+mn-lt"/>
              </a:rPr>
              <a:t>oh Dios de mi salvación, </a:t>
            </a:r>
          </a:p>
          <a:p>
            <a:pPr algn="ctr"/>
            <a:r>
              <a:rPr lang="es-CL" sz="3200" dirty="0">
                <a:latin typeface="+mn-lt"/>
              </a:rPr>
              <a:t>a ti canto hoy con mi corazón. </a:t>
            </a:r>
          </a:p>
          <a:p>
            <a:pPr algn="ctr"/>
            <a:r>
              <a:rPr lang="es-CL" sz="3200" dirty="0">
                <a:latin typeface="+mn-lt"/>
              </a:rPr>
              <a:t>Te doy gracias, mi Señor, te doy gracias, mi Señor; </a:t>
            </a:r>
          </a:p>
          <a:p>
            <a:pPr algn="ctr"/>
            <a:r>
              <a:rPr lang="es-CL" sz="3200" dirty="0">
                <a:latin typeface="+mn-lt"/>
              </a:rPr>
              <a:t>porque tú me has sido propicio,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porque tú has salvado mi alma para siempre. </a:t>
            </a:r>
          </a:p>
          <a:p>
            <a:pPr algn="ctr"/>
            <a:r>
              <a:rPr lang="es-CL" sz="3200" dirty="0">
                <a:latin typeface="+mn-lt"/>
              </a:rPr>
              <a:t>Me gozaré en ti, Señor, me gloriaré en tu poder; </a:t>
            </a:r>
          </a:p>
          <a:p>
            <a:pPr algn="ctr"/>
            <a:r>
              <a:rPr lang="es-CL" sz="3200" dirty="0">
                <a:latin typeface="+mn-lt"/>
              </a:rPr>
              <a:t>a ti canto hoy con todo mi corazón, </a:t>
            </a:r>
          </a:p>
          <a:p>
            <a:pPr algn="ctr"/>
            <a:r>
              <a:rPr lang="es-CL" sz="3200" dirty="0">
                <a:latin typeface="+mn-lt"/>
              </a:rPr>
              <a:t>porque eres bueno... </a:t>
            </a:r>
          </a:p>
          <a:p>
            <a:pPr algn="ctr"/>
            <a:r>
              <a:rPr lang="es-CL" sz="3200" dirty="0">
                <a:latin typeface="+mn-lt"/>
              </a:rPr>
              <a:t>y tu misericordia es para siempre.</a:t>
            </a:r>
          </a:p>
        </p:txBody>
      </p:sp>
    </p:spTree>
  </p:cSld>
  <p:clrMapOvr>
    <a:masterClrMapping/>
  </p:clrMapOvr>
</p:sld>
</file>

<file path=ppt/slides/slide4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1"/>
          <p:cNvSpPr>
            <a:spLocks noChangeArrowheads="1"/>
          </p:cNvSpPr>
          <p:nvPr/>
        </p:nvSpPr>
        <p:spPr bwMode="auto">
          <a:xfrm>
            <a:off x="0" y="785813"/>
            <a:ext cx="9144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ME GUSTA ANDAR</a:t>
            </a:r>
            <a:endParaRPr lang="es-CL" altLang="es-CL" sz="3200" b="1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Me gusta andar por tus caminos de paz,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me gusta ir a tu amparo, Jesús.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Contigo yo estoy confiado, Señor.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Tú eres mi fortaleza,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mi amigo siempre fiel, mi guía, mi pastor;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mi roca firme eres tú, mi Salvador.</a:t>
            </a:r>
            <a:r>
              <a:rPr lang="es-CL" altLang="es-CL" sz="320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1 Rectángulo"/>
          <p:cNvSpPr>
            <a:spLocks noChangeArrowheads="1"/>
          </p:cNvSpPr>
          <p:nvPr/>
        </p:nvSpPr>
        <p:spPr bwMode="auto">
          <a:xfrm>
            <a:off x="323528" y="404664"/>
            <a:ext cx="8424936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ME GUSTA ESTAR DELANTE DE TI </a:t>
            </a:r>
          </a:p>
          <a:p>
            <a:pPr algn="ctr"/>
            <a:r>
              <a:rPr lang="es-CL" sz="3200" dirty="0">
                <a:latin typeface="+mn-lt"/>
              </a:rPr>
              <a:t>Me gusta estar delante de ti, </a:t>
            </a:r>
          </a:p>
          <a:p>
            <a:pPr algn="ctr"/>
            <a:r>
              <a:rPr lang="es-CL" sz="3200" dirty="0">
                <a:latin typeface="+mn-lt"/>
              </a:rPr>
              <a:t>sentir tu presencia y tu dirección. </a:t>
            </a:r>
          </a:p>
          <a:p>
            <a:pPr algn="ctr"/>
            <a:r>
              <a:rPr lang="es-CL" sz="3200" dirty="0">
                <a:latin typeface="+mn-lt"/>
              </a:rPr>
              <a:t>Me gusta sentir tus caricias, Señor; </a:t>
            </a:r>
          </a:p>
          <a:p>
            <a:pPr algn="ctr"/>
            <a:r>
              <a:rPr lang="es-CL" sz="3200" dirty="0">
                <a:latin typeface="+mn-lt"/>
              </a:rPr>
              <a:t>derramo mi corazón en adoración. </a:t>
            </a:r>
          </a:p>
        </p:txBody>
      </p:sp>
    </p:spTree>
  </p:cSld>
  <p:clrMapOvr>
    <a:masterClrMapping/>
  </p:clrMapOvr>
</p:sld>
</file>

<file path=ppt/slides/slide4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1"/>
          <p:cNvSpPr>
            <a:spLocks noChangeArrowheads="1"/>
          </p:cNvSpPr>
          <p:nvPr/>
        </p:nvSpPr>
        <p:spPr bwMode="auto">
          <a:xfrm>
            <a:off x="0" y="732143"/>
            <a:ext cx="9144000" cy="44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bIns="0"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ME GUSTA VENIR A TU PAZ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endParaRPr lang="es-ES" sz="3200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Me gusta venir a tu paz, 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reclinarme a tu lado, Señor;</a:t>
            </a:r>
            <a:endParaRPr lang="es-CL" sz="32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en tu pecho mi rostro posar,</a:t>
            </a:r>
            <a:endParaRPr lang="es-CL" sz="32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y sentirme amparado en tu amor.</a:t>
            </a:r>
            <a:endParaRPr lang="es-CL" sz="32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Y estar en silencio así,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oyendo tu dulce voz</a:t>
            </a:r>
            <a:endParaRPr lang="es-CL" sz="32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que dice a mi corazón: No temas... </a:t>
            </a:r>
            <a:endParaRPr lang="es-ES" sz="3200" dirty="0">
              <a:latin typeface="+mj-lt"/>
            </a:endParaRPr>
          </a:p>
        </p:txBody>
      </p:sp>
    </p:spTree>
  </p:cSld>
  <p:clrMapOvr>
    <a:masterClrMapping/>
  </p:clrMapOvr>
</p:sld>
</file>

<file path=ppt/slides/slide4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1 Rectángulo"/>
          <p:cNvSpPr>
            <a:spLocks noChangeArrowheads="1"/>
          </p:cNvSpPr>
          <p:nvPr/>
        </p:nvSpPr>
        <p:spPr bwMode="auto">
          <a:xfrm>
            <a:off x="251520" y="332656"/>
            <a:ext cx="8496944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MEJOR ES EL MONTE DE SION </a:t>
            </a:r>
          </a:p>
          <a:p>
            <a:pPr algn="ctr"/>
            <a:r>
              <a:rPr lang="es-CL" sz="3200" dirty="0">
                <a:latin typeface="+mn-lt"/>
              </a:rPr>
              <a:t>Mejor es el monte de Sion que el Sinaí, </a:t>
            </a:r>
          </a:p>
          <a:p>
            <a:pPr algn="ctr"/>
            <a:r>
              <a:rPr lang="es-CL" sz="3200" dirty="0">
                <a:latin typeface="+mn-lt"/>
              </a:rPr>
              <a:t>mejor es la sangre de Jesús que la de Abel; </a:t>
            </a:r>
          </a:p>
          <a:p>
            <a:pPr algn="ctr"/>
            <a:r>
              <a:rPr lang="es-CL" sz="3200" dirty="0">
                <a:latin typeface="+mn-lt"/>
              </a:rPr>
              <a:t>mejor es el pacto </a:t>
            </a:r>
            <a:r>
              <a:rPr lang="es-CL" sz="3200" dirty="0" smtClean="0">
                <a:latin typeface="+mn-lt"/>
              </a:rPr>
              <a:t>nuevo</a:t>
            </a:r>
          </a:p>
          <a:p>
            <a:pPr algn="ctr">
              <a:spcAft>
                <a:spcPts val="1200"/>
              </a:spcAft>
            </a:pPr>
            <a:r>
              <a:rPr lang="es-CL" sz="3200" dirty="0" smtClean="0">
                <a:latin typeface="+mn-lt"/>
              </a:rPr>
              <a:t>hecho </a:t>
            </a:r>
            <a:r>
              <a:rPr lang="es-CL" sz="3200" dirty="0">
                <a:latin typeface="+mn-lt"/>
              </a:rPr>
              <a:t>en la sangre de Jesús. </a:t>
            </a:r>
          </a:p>
          <a:p>
            <a:pPr algn="ctr"/>
            <a:r>
              <a:rPr lang="es-CL" sz="3200" dirty="0">
                <a:latin typeface="+mn-lt"/>
              </a:rPr>
              <a:t>Oh </a:t>
            </a:r>
            <a:r>
              <a:rPr lang="es-CL" sz="3200" dirty="0" smtClean="0">
                <a:latin typeface="+mn-lt"/>
              </a:rPr>
              <a:t>hermanos,</a:t>
            </a:r>
          </a:p>
          <a:p>
            <a:pPr algn="ctr"/>
            <a:r>
              <a:rPr lang="es-CL" sz="3200" dirty="0" smtClean="0">
                <a:latin typeface="+mn-lt"/>
              </a:rPr>
              <a:t>estamos </a:t>
            </a:r>
            <a:r>
              <a:rPr lang="es-CL" sz="3200" dirty="0">
                <a:latin typeface="+mn-lt"/>
              </a:rPr>
              <a:t>persuadidos de cosas mejores: </a:t>
            </a:r>
          </a:p>
          <a:p>
            <a:pPr algn="ctr"/>
            <a:r>
              <a:rPr lang="es-CL" sz="3200" dirty="0">
                <a:latin typeface="+mn-lt"/>
              </a:rPr>
              <a:t>mejor pacto, mejores promesas.</a:t>
            </a:r>
          </a:p>
        </p:txBody>
      </p:sp>
    </p:spTree>
  </p:cSld>
  <p:clrMapOvr>
    <a:masterClrMapping/>
  </p:clrMapOvr>
</p:sld>
</file>

<file path=ppt/slides/slide4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1 Rectángulo"/>
          <p:cNvSpPr>
            <a:spLocks noChangeArrowheads="1"/>
          </p:cNvSpPr>
          <p:nvPr/>
        </p:nvSpPr>
        <p:spPr bwMode="auto">
          <a:xfrm>
            <a:off x="395536" y="404664"/>
            <a:ext cx="8352928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ME LIBERTÓ </a:t>
            </a:r>
          </a:p>
          <a:p>
            <a:pPr algn="ctr"/>
            <a:r>
              <a:rPr lang="es-CL" sz="3200" dirty="0">
                <a:latin typeface="+mn-lt"/>
              </a:rPr>
              <a:t>Me libertó, me libertó,</a:t>
            </a:r>
          </a:p>
          <a:p>
            <a:pPr algn="ctr"/>
            <a:r>
              <a:rPr lang="es-CL" sz="3200" dirty="0">
                <a:latin typeface="+mn-lt"/>
              </a:rPr>
              <a:t>rompiendo hierros de esclavitud; </a:t>
            </a:r>
          </a:p>
          <a:p>
            <a:pPr algn="ctr"/>
            <a:r>
              <a:rPr lang="es-CL" sz="3200" dirty="0">
                <a:latin typeface="+mn-lt"/>
              </a:rPr>
              <a:t>siento la gloria de mi Señor. </a:t>
            </a:r>
          </a:p>
          <a:p>
            <a:pPr algn="ctr"/>
            <a:r>
              <a:rPr lang="es-CL" sz="3200" dirty="0">
                <a:latin typeface="+mn-lt"/>
              </a:rPr>
              <a:t>¡Oh gloria a Dios, él me libertó!</a:t>
            </a:r>
          </a:p>
        </p:txBody>
      </p:sp>
    </p:spTree>
  </p:cSld>
  <p:clrMapOvr>
    <a:masterClrMapping/>
  </p:clrMapOvr>
</p:sld>
</file>

<file path=ppt/slides/slide4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1"/>
          <p:cNvSpPr>
            <a:spLocks noChangeArrowheads="1"/>
          </p:cNvSpPr>
          <p:nvPr/>
        </p:nvSpPr>
        <p:spPr bwMode="auto">
          <a:xfrm>
            <a:off x="9525" y="309563"/>
            <a:ext cx="9144000" cy="497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ME OFREZCO</a:t>
            </a:r>
          </a:p>
          <a:p>
            <a:pPr algn="ctr" eaLnBrk="0" hangingPunct="0">
              <a:defRPr/>
            </a:pPr>
            <a:endParaRPr lang="es-ES" sz="3200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Me ofrezco, Señor Jesús,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para servirte; heme aquí.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Mi vida te la doy, me rindo a tus pies,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bendito Señor.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Poderoso Rey de reyes, vencedor,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la honra, la gloria por siempre;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bienaventurado, mi buen Pastor,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te digo: Heme aquí</a:t>
            </a:r>
            <a:r>
              <a:rPr lang="es-CL" sz="3200" dirty="0">
                <a:latin typeface="+mj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1 Rectángulo"/>
          <p:cNvSpPr>
            <a:spLocks noChangeArrowheads="1"/>
          </p:cNvSpPr>
          <p:nvPr/>
        </p:nvSpPr>
        <p:spPr bwMode="auto">
          <a:xfrm>
            <a:off x="251520" y="188640"/>
            <a:ext cx="8568952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000" b="1" dirty="0">
                <a:latin typeface="+mn-lt"/>
              </a:rPr>
              <a:t>MI AMADO ES ALTO Y SUBLIME </a:t>
            </a:r>
          </a:p>
          <a:p>
            <a:pPr algn="ctr"/>
            <a:r>
              <a:rPr lang="es-CL" sz="3000" dirty="0">
                <a:latin typeface="+mn-lt"/>
              </a:rPr>
              <a:t>Mi amado es alto y sublime, </a:t>
            </a:r>
          </a:p>
          <a:p>
            <a:pPr algn="ctr"/>
            <a:r>
              <a:rPr lang="es-CL" sz="3000" dirty="0">
                <a:latin typeface="+mn-lt"/>
              </a:rPr>
              <a:t>mi amado es el don de Dios; </a:t>
            </a:r>
          </a:p>
          <a:p>
            <a:pPr algn="ctr"/>
            <a:r>
              <a:rPr lang="es-CL" sz="3000" dirty="0">
                <a:latin typeface="+mn-lt"/>
              </a:rPr>
              <a:t>Jesucristo el Señor es mi amado, </a:t>
            </a:r>
          </a:p>
          <a:p>
            <a:pPr algn="ctr"/>
            <a:r>
              <a:rPr lang="es-CL" sz="3000" dirty="0">
                <a:latin typeface="+mn-lt"/>
              </a:rPr>
              <a:t>hoy me rindo delante de él. </a:t>
            </a:r>
          </a:p>
          <a:p>
            <a:pPr algn="ctr"/>
            <a:r>
              <a:rPr lang="es-CL" sz="3000" dirty="0">
                <a:latin typeface="+mn-lt"/>
              </a:rPr>
              <a:t>Bendito eres tú, Cordero de Dios; </a:t>
            </a:r>
          </a:p>
          <a:p>
            <a:pPr algn="ctr">
              <a:spcAft>
                <a:spcPts val="1200"/>
              </a:spcAft>
            </a:pPr>
            <a:r>
              <a:rPr lang="es-CL" sz="3000" dirty="0">
                <a:latin typeface="+mn-lt"/>
              </a:rPr>
              <a:t>bendito eres tú, mi Salvador. </a:t>
            </a:r>
          </a:p>
          <a:p>
            <a:pPr algn="ctr"/>
            <a:r>
              <a:rPr lang="es-CL" sz="3000" dirty="0">
                <a:latin typeface="+mn-lt"/>
              </a:rPr>
              <a:t>Hoy hacemos memoria de ti, </a:t>
            </a:r>
          </a:p>
          <a:p>
            <a:pPr algn="ctr"/>
            <a:r>
              <a:rPr lang="es-CL" sz="3000" dirty="0">
                <a:latin typeface="+mn-lt"/>
              </a:rPr>
              <a:t>de tu muerte y resurrección, </a:t>
            </a:r>
          </a:p>
          <a:p>
            <a:pPr algn="ctr"/>
            <a:r>
              <a:rPr lang="es-CL" sz="3000" dirty="0">
                <a:latin typeface="+mn-lt"/>
              </a:rPr>
              <a:t>pues tu sangre preciosa y bendita </a:t>
            </a:r>
          </a:p>
          <a:p>
            <a:pPr algn="ctr"/>
            <a:r>
              <a:rPr lang="es-CL" sz="3000" dirty="0">
                <a:latin typeface="+mn-lt"/>
              </a:rPr>
              <a:t>me lavó y me redimió. </a:t>
            </a:r>
          </a:p>
          <a:p>
            <a:pPr algn="ctr"/>
            <a:r>
              <a:rPr lang="es-CL" sz="3000" dirty="0">
                <a:latin typeface="+mn-lt"/>
              </a:rPr>
              <a:t>Bendito es Jesús, que me perdonó, </a:t>
            </a:r>
          </a:p>
          <a:p>
            <a:pPr algn="ctr"/>
            <a:r>
              <a:rPr lang="es-CL" sz="3000" dirty="0">
                <a:latin typeface="+mn-lt"/>
              </a:rPr>
              <a:t>muriendo por mí allí en la cruz.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Rectángulo"/>
          <p:cNvSpPr>
            <a:spLocks noChangeArrowheads="1"/>
          </p:cNvSpPr>
          <p:nvPr/>
        </p:nvSpPr>
        <p:spPr bwMode="auto">
          <a:xfrm>
            <a:off x="0" y="404664"/>
            <a:ext cx="9144000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Arial" pitchFamily="34" charset="0"/>
              </a:rPr>
              <a:t>ALELUYA, VOY CANTANDO</a:t>
            </a:r>
            <a:endParaRPr lang="es-ES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endParaRPr lang="es-ES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Aleluya, aleluya,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aleluya voy cantando, aleluya.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Has quitado mi cilicio, has quitado mi tristeza,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me cubriste con el manto de alegría.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Aleluya, aleluya,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spcAft>
                <a:spcPts val="1200"/>
              </a:spcAft>
              <a:defRPr/>
            </a:pPr>
            <a:r>
              <a:rPr lang="es-ES" sz="3200" dirty="0">
                <a:latin typeface="+mj-lt"/>
                <a:cs typeface="Arial" pitchFamily="34" charset="0"/>
              </a:rPr>
              <a:t>aleluya voy cantando, aleluya.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 smtClean="0">
                <a:latin typeface="+mj-lt"/>
                <a:cs typeface="Arial" pitchFamily="34" charset="0"/>
              </a:rPr>
              <a:t>Por </a:t>
            </a:r>
            <a:r>
              <a:rPr lang="es-ES" sz="3200" dirty="0">
                <a:latin typeface="+mj-lt"/>
                <a:cs typeface="Arial" pitchFamily="34" charset="0"/>
              </a:rPr>
              <a:t>Dios son ordenados los pasos del hombre,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él aprueba su camino;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cuando el hombre cayere, no quedará postrado,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porque Dios le sostiene con su mano.</a:t>
            </a:r>
            <a:endParaRPr lang="es-CL" sz="32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1 Rectángulo"/>
          <p:cNvSpPr>
            <a:spLocks noChangeArrowheads="1"/>
          </p:cNvSpPr>
          <p:nvPr/>
        </p:nvSpPr>
        <p:spPr bwMode="auto">
          <a:xfrm>
            <a:off x="251520" y="404664"/>
            <a:ext cx="856895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MI AMADO ES EL PASTOR DE AMOR </a:t>
            </a:r>
          </a:p>
          <a:p>
            <a:pPr algn="ctr"/>
            <a:r>
              <a:rPr lang="es-CL" sz="3200" dirty="0">
                <a:latin typeface="+mn-lt"/>
              </a:rPr>
              <a:t>Mi amado es el Pastor de </a:t>
            </a:r>
            <a:r>
              <a:rPr lang="es-CL" sz="3200" dirty="0" smtClean="0">
                <a:latin typeface="+mn-lt"/>
              </a:rPr>
              <a:t>amor,</a:t>
            </a:r>
          </a:p>
          <a:p>
            <a:pPr algn="ctr"/>
            <a:r>
              <a:rPr lang="es-CL" sz="3200" dirty="0" smtClean="0">
                <a:latin typeface="+mn-lt"/>
              </a:rPr>
              <a:t>remanso </a:t>
            </a:r>
            <a:r>
              <a:rPr lang="es-CL" sz="3200" dirty="0">
                <a:latin typeface="+mn-lt"/>
              </a:rPr>
              <a:t>de infinita paz; </a:t>
            </a:r>
          </a:p>
          <a:p>
            <a:pPr algn="ctr"/>
            <a:r>
              <a:rPr lang="es-CL" sz="3200" dirty="0">
                <a:latin typeface="+mn-lt"/>
              </a:rPr>
              <a:t>él me salvó, él me </a:t>
            </a:r>
            <a:r>
              <a:rPr lang="es-CL" sz="3200" dirty="0" smtClean="0">
                <a:latin typeface="+mn-lt"/>
              </a:rPr>
              <a:t>sanó,</a:t>
            </a:r>
          </a:p>
          <a:p>
            <a:pPr algn="ctr">
              <a:spcAft>
                <a:spcPts val="1200"/>
              </a:spcAft>
            </a:pPr>
            <a:r>
              <a:rPr lang="es-CL" sz="3200" dirty="0" smtClean="0">
                <a:latin typeface="+mn-lt"/>
              </a:rPr>
              <a:t>oveja </a:t>
            </a:r>
            <a:r>
              <a:rPr lang="es-CL" sz="3200" dirty="0">
                <a:latin typeface="+mn-lt"/>
              </a:rPr>
              <a:t>de su prado soy. </a:t>
            </a:r>
          </a:p>
          <a:p>
            <a:pPr algn="ctr"/>
            <a:r>
              <a:rPr lang="es-CL" sz="3200" dirty="0">
                <a:latin typeface="+mn-lt"/>
              </a:rPr>
              <a:t>Es fuente de aguas </a:t>
            </a:r>
            <a:r>
              <a:rPr lang="es-CL" sz="3200" dirty="0" smtClean="0">
                <a:latin typeface="+mn-lt"/>
              </a:rPr>
              <a:t>vivas,</a:t>
            </a:r>
          </a:p>
          <a:p>
            <a:pPr algn="ctr"/>
            <a:r>
              <a:rPr lang="es-CL" sz="3200" dirty="0" smtClean="0">
                <a:latin typeface="+mn-lt"/>
              </a:rPr>
              <a:t>eterno </a:t>
            </a:r>
            <a:r>
              <a:rPr lang="es-CL" sz="3200" dirty="0">
                <a:latin typeface="+mn-lt"/>
              </a:rPr>
              <a:t>y dulce manantial; </a:t>
            </a:r>
          </a:p>
          <a:p>
            <a:pPr algn="ctr"/>
            <a:r>
              <a:rPr lang="es-CL" sz="3200" dirty="0">
                <a:latin typeface="+mn-lt"/>
              </a:rPr>
              <a:t>reposo da a mi </a:t>
            </a:r>
            <a:r>
              <a:rPr lang="es-CL" sz="3200" dirty="0" smtClean="0">
                <a:latin typeface="+mn-lt"/>
              </a:rPr>
              <a:t>corazón,</a:t>
            </a:r>
          </a:p>
          <a:p>
            <a:pPr algn="ctr"/>
            <a:r>
              <a:rPr lang="es-CL" sz="3200" dirty="0" smtClean="0">
                <a:latin typeface="+mn-lt"/>
              </a:rPr>
              <a:t>Jesús</a:t>
            </a:r>
            <a:r>
              <a:rPr lang="es-CL" sz="3200" dirty="0">
                <a:latin typeface="+mn-lt"/>
              </a:rPr>
              <a:t>, mi buen pastor.</a:t>
            </a:r>
          </a:p>
        </p:txBody>
      </p:sp>
    </p:spTree>
  </p:cSld>
  <p:clrMapOvr>
    <a:masterClrMapping/>
  </p:clrMapOvr>
</p:sld>
</file>

<file path=ppt/slides/slide4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1"/>
          <p:cNvSpPr>
            <a:spLocks noChangeArrowheads="1"/>
          </p:cNvSpPr>
          <p:nvPr/>
        </p:nvSpPr>
        <p:spPr bwMode="auto">
          <a:xfrm>
            <a:off x="0" y="306388"/>
            <a:ext cx="9144000" cy="501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MI AMADO ES TAN HERMOSO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Mi amado es tan hermoso,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su dulzura es deleite a mi paladar;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su hermosura es incomparable,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en sus delicias me gozaré.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Él me guarda, me sostiene,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me atrae con cuerdas de amor.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Jesús es mi amado, Jesús es mi amado;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Jesús, mi Señor y mi Dios.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1"/>
          <p:cNvSpPr>
            <a:spLocks noChangeArrowheads="1"/>
          </p:cNvSpPr>
          <p:nvPr/>
        </p:nvSpPr>
        <p:spPr bwMode="auto">
          <a:xfrm>
            <a:off x="250825" y="404813"/>
            <a:ext cx="86423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MI CONFIANZA ESTÁ EN TI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latin typeface="+mj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Mi confianza está en ti, tú eres mi Redentor;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mi reposo está en ti, tú eres mi Salvador.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latin typeface="+mj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Tú eres mi escudo y mi fortaleza;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tú eres mi amparo y mi esperanza.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En ti me gozaré, oh mi Señor;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en ti descansaré, mi Dios.</a:t>
            </a:r>
            <a:endParaRPr lang="es-ES" sz="32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1 Rectángulo"/>
          <p:cNvSpPr>
            <a:spLocks noChangeArrowheads="1"/>
          </p:cNvSpPr>
          <p:nvPr/>
        </p:nvSpPr>
        <p:spPr bwMode="auto">
          <a:xfrm>
            <a:off x="395288" y="333375"/>
            <a:ext cx="8353425" cy="617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000" b="1" dirty="0">
                <a:latin typeface="+mn-lt"/>
              </a:rPr>
              <a:t>MI CORAZÓN ELEVA CÁNTICOS A DIOS </a:t>
            </a:r>
          </a:p>
          <a:p>
            <a:pPr algn="ctr"/>
            <a:r>
              <a:rPr lang="es-CL" sz="3000" dirty="0">
                <a:latin typeface="+mn-lt"/>
              </a:rPr>
              <a:t>Mi corazón eleva cánticos a Dios, </a:t>
            </a:r>
          </a:p>
          <a:p>
            <a:pPr algn="ctr">
              <a:spcAft>
                <a:spcPts val="600"/>
              </a:spcAft>
            </a:pPr>
            <a:r>
              <a:rPr lang="es-CL" sz="3000" dirty="0">
                <a:latin typeface="+mn-lt"/>
              </a:rPr>
              <a:t>eleva todo mi cantar a mi Salvador. </a:t>
            </a:r>
          </a:p>
          <a:p>
            <a:pPr algn="ctr"/>
            <a:r>
              <a:rPr lang="es-CL" sz="3000" dirty="0">
                <a:latin typeface="+mn-lt"/>
              </a:rPr>
              <a:t>Me amó, eternamente él me amó; </a:t>
            </a:r>
          </a:p>
          <a:p>
            <a:pPr algn="ctr">
              <a:spcAft>
                <a:spcPts val="600"/>
              </a:spcAft>
            </a:pPr>
            <a:r>
              <a:rPr lang="es-CL" sz="3000" dirty="0">
                <a:latin typeface="+mn-lt"/>
              </a:rPr>
              <a:t>dejó su trono y se humilló, hasta la cruz obedeció. </a:t>
            </a:r>
          </a:p>
          <a:p>
            <a:pPr algn="ctr"/>
            <a:r>
              <a:rPr lang="es-CL" sz="3000" dirty="0">
                <a:latin typeface="+mn-lt"/>
              </a:rPr>
              <a:t>Allí en la cruz, nuestros pecados él cargó, </a:t>
            </a:r>
          </a:p>
          <a:p>
            <a:pPr algn="ctr">
              <a:spcAft>
                <a:spcPts val="600"/>
              </a:spcAft>
            </a:pPr>
            <a:r>
              <a:rPr lang="es-CL" sz="3000" dirty="0">
                <a:latin typeface="+mn-lt"/>
              </a:rPr>
              <a:t>preciosa sangre derramó por redimir la Humanidad. </a:t>
            </a:r>
          </a:p>
          <a:p>
            <a:pPr algn="ctr"/>
            <a:r>
              <a:rPr lang="es-CL" sz="3000" dirty="0">
                <a:latin typeface="+mn-lt"/>
              </a:rPr>
              <a:t>Murió, y hasta el abismo descendió; </a:t>
            </a:r>
          </a:p>
          <a:p>
            <a:pPr algn="ctr">
              <a:spcAft>
                <a:spcPts val="1200"/>
              </a:spcAft>
            </a:pPr>
            <a:r>
              <a:rPr lang="es-CL" sz="3000" dirty="0">
                <a:latin typeface="+mn-lt"/>
              </a:rPr>
              <a:t>la muerte nada pudo hacer, </a:t>
            </a:r>
            <a:r>
              <a:rPr lang="es-CL" sz="3000" dirty="0" smtClean="0">
                <a:latin typeface="+mn-lt"/>
              </a:rPr>
              <a:t> las </a:t>
            </a:r>
            <a:r>
              <a:rPr lang="es-CL" sz="3000" dirty="0">
                <a:latin typeface="+mn-lt"/>
              </a:rPr>
              <a:t>llaves él le arrebató. </a:t>
            </a:r>
          </a:p>
          <a:p>
            <a:pPr algn="ctr"/>
            <a:r>
              <a:rPr lang="es-CL" sz="3000" i="1" dirty="0">
                <a:latin typeface="+mn-lt"/>
              </a:rPr>
              <a:t>Aleluya, aleluya, aleluya, </a:t>
            </a:r>
          </a:p>
          <a:p>
            <a:pPr algn="ctr"/>
            <a:r>
              <a:rPr lang="es-CL" sz="3000" i="1" dirty="0">
                <a:latin typeface="+mn-lt"/>
              </a:rPr>
              <a:t>victorioso él se levantó</a:t>
            </a:r>
            <a:r>
              <a:rPr lang="es-CL" sz="3000" i="1" dirty="0" smtClean="0">
                <a:latin typeface="+mn-lt"/>
              </a:rPr>
              <a:t>.</a:t>
            </a:r>
          </a:p>
          <a:p>
            <a:pPr algn="ctr"/>
            <a:r>
              <a:rPr lang="es-CL" sz="3000" dirty="0" smtClean="0">
                <a:latin typeface="+mn-lt"/>
              </a:rPr>
              <a:t>…</a:t>
            </a:r>
            <a:endParaRPr lang="es-CL" sz="3000" dirty="0">
              <a:latin typeface="+mn-lt"/>
            </a:endParaRPr>
          </a:p>
        </p:txBody>
      </p:sp>
    </p:spTree>
  </p:cSld>
  <p:clrMapOvr>
    <a:masterClrMapping/>
  </p:clrMapOvr>
</p:sld>
</file>

<file path=ppt/slides/slide4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1 Rectángulo"/>
          <p:cNvSpPr>
            <a:spLocks noChangeArrowheads="1"/>
          </p:cNvSpPr>
          <p:nvPr/>
        </p:nvSpPr>
        <p:spPr bwMode="auto">
          <a:xfrm>
            <a:off x="395288" y="333375"/>
            <a:ext cx="8353425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L" sz="3000" dirty="0" smtClean="0">
                <a:latin typeface="+mn-lt"/>
              </a:rPr>
              <a:t>Resucitó</a:t>
            </a:r>
            <a:r>
              <a:rPr lang="es-CL" sz="3000" dirty="0">
                <a:latin typeface="+mn-lt"/>
              </a:rPr>
              <a:t>, subió a los cielos mi Jesús, </a:t>
            </a:r>
          </a:p>
          <a:p>
            <a:pPr algn="ctr"/>
            <a:r>
              <a:rPr lang="es-CL" sz="3000" dirty="0">
                <a:latin typeface="+mn-lt"/>
              </a:rPr>
              <a:t>tomó su trono y majestad; </a:t>
            </a:r>
          </a:p>
          <a:p>
            <a:pPr algn="ctr">
              <a:spcAft>
                <a:spcPts val="1200"/>
              </a:spcAft>
            </a:pPr>
            <a:r>
              <a:rPr lang="es-CL" sz="3000" dirty="0">
                <a:latin typeface="+mn-lt"/>
              </a:rPr>
              <a:t>digno , el Señor, tomó el poder. </a:t>
            </a:r>
          </a:p>
          <a:p>
            <a:pPr algn="ctr"/>
            <a:r>
              <a:rPr lang="es-CL" sz="3000" dirty="0">
                <a:latin typeface="+mn-lt"/>
              </a:rPr>
              <a:t>Una ciudad allí él fue a preparar, </a:t>
            </a:r>
          </a:p>
          <a:p>
            <a:pPr algn="ctr"/>
            <a:r>
              <a:rPr lang="es-CL" sz="3000" dirty="0">
                <a:latin typeface="+mn-lt"/>
              </a:rPr>
              <a:t>donde sus santos reinarán junto a él. </a:t>
            </a:r>
          </a:p>
          <a:p>
            <a:pPr algn="ctr">
              <a:spcAft>
                <a:spcPts val="1200"/>
              </a:spcAft>
            </a:pPr>
            <a:r>
              <a:rPr lang="es-CL" sz="3000" dirty="0">
                <a:latin typeface="+mn-lt"/>
              </a:rPr>
              <a:t>¡Gloria a Jesús! </a:t>
            </a:r>
          </a:p>
          <a:p>
            <a:pPr algn="ctr"/>
            <a:r>
              <a:rPr lang="es-CL" sz="3000" dirty="0">
                <a:latin typeface="+mn-lt"/>
              </a:rPr>
              <a:t>Allí, allí no habrá ya más sufrir, </a:t>
            </a:r>
          </a:p>
          <a:p>
            <a:pPr algn="ctr">
              <a:spcAft>
                <a:spcPts val="1200"/>
              </a:spcAft>
            </a:pPr>
            <a:r>
              <a:rPr lang="es-CL" sz="3000" dirty="0">
                <a:latin typeface="+mn-lt"/>
              </a:rPr>
              <a:t>allí no habrá tribulación, solo habrá dicha sin par. </a:t>
            </a:r>
          </a:p>
          <a:p>
            <a:pPr algn="ctr"/>
            <a:r>
              <a:rPr lang="es-CL" sz="3000" i="1" dirty="0">
                <a:latin typeface="+mn-lt"/>
              </a:rPr>
              <a:t>Aleluya, aleluya, aleluya; </a:t>
            </a:r>
          </a:p>
          <a:p>
            <a:pPr algn="ctr"/>
            <a:r>
              <a:rPr lang="es-CL" sz="3000" i="1" dirty="0">
                <a:latin typeface="+mn-lt"/>
              </a:rPr>
              <a:t>Cristo viene, aleluya.</a:t>
            </a:r>
          </a:p>
        </p:txBody>
      </p:sp>
    </p:spTree>
  </p:cSld>
  <p:clrMapOvr>
    <a:masterClrMapping/>
  </p:clrMapOvr>
</p:sld>
</file>

<file path=ppt/slides/slide4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1 Rectángulo"/>
          <p:cNvSpPr>
            <a:spLocks noChangeArrowheads="1"/>
          </p:cNvSpPr>
          <p:nvPr/>
        </p:nvSpPr>
        <p:spPr bwMode="auto">
          <a:xfrm>
            <a:off x="395536" y="404664"/>
            <a:ext cx="8352928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MI CORAZÓN ESTÁ AGRADECIDO </a:t>
            </a:r>
          </a:p>
          <a:p>
            <a:pPr algn="ctr"/>
            <a:r>
              <a:rPr lang="es-CL" sz="3200" dirty="0">
                <a:latin typeface="+mn-lt"/>
              </a:rPr>
              <a:t>Mi corazón está agradecido, </a:t>
            </a:r>
          </a:p>
          <a:p>
            <a:pPr algn="ctr"/>
            <a:r>
              <a:rPr lang="es-CL" sz="3200" dirty="0">
                <a:latin typeface="+mn-lt"/>
              </a:rPr>
              <a:t>mi corazón hoy tiene gratitud; </a:t>
            </a:r>
          </a:p>
          <a:p>
            <a:pPr algn="ctr"/>
            <a:r>
              <a:rPr lang="es-CL" sz="3200" dirty="0">
                <a:latin typeface="+mn-lt"/>
              </a:rPr>
              <a:t>por lo pródiga que es tu mano, </a:t>
            </a:r>
          </a:p>
          <a:p>
            <a:pPr algn="ctr"/>
            <a:r>
              <a:rPr lang="es-CL" sz="3200" dirty="0">
                <a:latin typeface="+mn-lt"/>
              </a:rPr>
              <a:t>por lo grande, grande de tu amor.</a:t>
            </a:r>
          </a:p>
        </p:txBody>
      </p:sp>
    </p:spTree>
  </p:cSld>
  <p:clrMapOvr>
    <a:masterClrMapping/>
  </p:clrMapOvr>
</p:sld>
</file>

<file path=ppt/slides/slide4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1 Rectángulo"/>
          <p:cNvSpPr>
            <a:spLocks noChangeArrowheads="1"/>
          </p:cNvSpPr>
          <p:nvPr/>
        </p:nvSpPr>
        <p:spPr bwMode="auto">
          <a:xfrm>
            <a:off x="323528" y="332657"/>
            <a:ext cx="8496944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000" b="1" dirty="0">
                <a:latin typeface="+mn-lt"/>
              </a:rPr>
              <a:t>MI CORAZÓN HA CONFIADO EN JESÚS </a:t>
            </a:r>
          </a:p>
          <a:p>
            <a:pPr algn="ctr"/>
            <a:r>
              <a:rPr lang="es-CL" sz="3000" dirty="0">
                <a:latin typeface="+mn-lt"/>
              </a:rPr>
              <a:t>Mi corazón ha confiado en Jesús, </a:t>
            </a:r>
          </a:p>
          <a:p>
            <a:pPr algn="ctr"/>
            <a:r>
              <a:rPr lang="es-CL" sz="3000" dirty="0">
                <a:latin typeface="+mn-lt"/>
              </a:rPr>
              <a:t>habitaré en la tierra de Dios, </a:t>
            </a:r>
          </a:p>
          <a:p>
            <a:pPr algn="ctr"/>
            <a:r>
              <a:rPr lang="es-CL" sz="3000" dirty="0">
                <a:latin typeface="+mn-lt"/>
              </a:rPr>
              <a:t>me apacentaré de la verdad, </a:t>
            </a:r>
            <a:r>
              <a:rPr lang="es-CL" sz="3000" dirty="0" smtClean="0">
                <a:latin typeface="+mn-lt"/>
              </a:rPr>
              <a:t> mi </a:t>
            </a:r>
            <a:r>
              <a:rPr lang="es-CL" sz="3000" dirty="0">
                <a:latin typeface="+mn-lt"/>
              </a:rPr>
              <a:t>deleite está en él; </a:t>
            </a:r>
          </a:p>
          <a:p>
            <a:pPr algn="ctr">
              <a:spcAft>
                <a:spcPts val="1200"/>
              </a:spcAft>
            </a:pPr>
            <a:r>
              <a:rPr lang="es-CL" sz="3000" dirty="0">
                <a:latin typeface="+mn-lt"/>
              </a:rPr>
              <a:t>las peticiones de mi corazón, </a:t>
            </a:r>
            <a:r>
              <a:rPr lang="es-CL" sz="3000" dirty="0" smtClean="0">
                <a:latin typeface="+mn-lt"/>
              </a:rPr>
              <a:t> Dios </a:t>
            </a:r>
            <a:r>
              <a:rPr lang="es-CL" sz="3000" dirty="0">
                <a:latin typeface="+mn-lt"/>
              </a:rPr>
              <a:t>las concederá. </a:t>
            </a:r>
          </a:p>
          <a:p>
            <a:pPr algn="ctr"/>
            <a:r>
              <a:rPr lang="es-CL" sz="3000" dirty="0">
                <a:latin typeface="+mn-lt"/>
              </a:rPr>
              <a:t>Mi camino encomiendo a Jesús, </a:t>
            </a:r>
          </a:p>
          <a:p>
            <a:pPr algn="ctr"/>
            <a:r>
              <a:rPr lang="es-CL" sz="3000" dirty="0">
                <a:latin typeface="+mn-lt"/>
              </a:rPr>
              <a:t>toda mi confianza está en él, y él hará; </a:t>
            </a:r>
          </a:p>
          <a:p>
            <a:pPr algn="ctr"/>
            <a:r>
              <a:rPr lang="es-CL" sz="3000" dirty="0">
                <a:latin typeface="+mn-lt"/>
              </a:rPr>
              <a:t>exhibirá mi justicia como luz </a:t>
            </a:r>
          </a:p>
          <a:p>
            <a:pPr algn="ctr"/>
            <a:r>
              <a:rPr lang="es-CL" sz="3000" dirty="0">
                <a:latin typeface="+mn-lt"/>
              </a:rPr>
              <a:t>y mi derecho como el sol. </a:t>
            </a:r>
          </a:p>
          <a:p>
            <a:pPr algn="ctr"/>
            <a:r>
              <a:rPr lang="es-CL" sz="3000" dirty="0">
                <a:latin typeface="+mn-lt"/>
              </a:rPr>
              <a:t>No seré avergonzado jamás, </a:t>
            </a:r>
          </a:p>
          <a:p>
            <a:pPr algn="ctr"/>
            <a:r>
              <a:rPr lang="es-CL" sz="3000" dirty="0">
                <a:latin typeface="+mn-lt"/>
              </a:rPr>
              <a:t>pues me sostiene mi Dios</a:t>
            </a:r>
            <a:r>
              <a:rPr lang="es-CL" sz="3000" dirty="0" smtClean="0">
                <a:latin typeface="+mn-lt"/>
              </a:rPr>
              <a:t>.</a:t>
            </a:r>
          </a:p>
          <a:p>
            <a:pPr algn="ctr"/>
            <a:r>
              <a:rPr lang="es-CL" sz="3000" dirty="0" smtClean="0">
                <a:latin typeface="+mn-lt"/>
              </a:rPr>
              <a:t>…</a:t>
            </a:r>
            <a:endParaRPr lang="es-CL" sz="3000" dirty="0">
              <a:latin typeface="+mn-lt"/>
            </a:endParaRPr>
          </a:p>
        </p:txBody>
      </p:sp>
    </p:spTree>
  </p:cSld>
  <p:clrMapOvr>
    <a:masterClrMapping/>
  </p:clrMapOvr>
</p:sld>
</file>

<file path=ppt/slides/slide4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1 Rectángulo"/>
          <p:cNvSpPr>
            <a:spLocks noChangeArrowheads="1"/>
          </p:cNvSpPr>
          <p:nvPr/>
        </p:nvSpPr>
        <p:spPr bwMode="auto">
          <a:xfrm>
            <a:off x="467544" y="612775"/>
            <a:ext cx="835292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L" sz="3000" dirty="0">
                <a:latin typeface="+mn-lt"/>
              </a:rPr>
              <a:t>G</a:t>
            </a:r>
            <a:r>
              <a:rPr lang="es-CL" sz="3000" dirty="0" smtClean="0">
                <a:latin typeface="+mn-lt"/>
              </a:rPr>
              <a:t>uardaré </a:t>
            </a:r>
            <a:r>
              <a:rPr lang="es-CL" sz="3000" dirty="0">
                <a:latin typeface="+mn-lt"/>
              </a:rPr>
              <a:t>silencio ante Dios y esperaré; </a:t>
            </a:r>
          </a:p>
          <a:p>
            <a:pPr algn="ctr"/>
            <a:r>
              <a:rPr lang="es-CL" sz="3000" dirty="0">
                <a:latin typeface="+mn-lt"/>
              </a:rPr>
              <a:t>dejo ya la ira y desecho la maldad. </a:t>
            </a:r>
          </a:p>
          <a:p>
            <a:pPr algn="ctr"/>
            <a:r>
              <a:rPr lang="es-CL" sz="3000" dirty="0">
                <a:latin typeface="+mn-lt"/>
              </a:rPr>
              <a:t>Manso y paciente quiero ser en Jesús, </a:t>
            </a:r>
          </a:p>
          <a:p>
            <a:pPr algn="ctr"/>
            <a:r>
              <a:rPr lang="es-CL" sz="3000" dirty="0">
                <a:latin typeface="+mn-lt"/>
              </a:rPr>
              <a:t>justo y aprobado por Dios; </a:t>
            </a:r>
          </a:p>
          <a:p>
            <a:pPr algn="ctr"/>
            <a:r>
              <a:rPr lang="es-CL" sz="3000" dirty="0">
                <a:latin typeface="+mn-lt"/>
              </a:rPr>
              <a:t>porque espero en él, de su tierra la heredad, </a:t>
            </a:r>
          </a:p>
          <a:p>
            <a:pPr algn="ctr"/>
            <a:r>
              <a:rPr lang="es-CL" sz="3000" dirty="0">
                <a:latin typeface="+mn-lt"/>
              </a:rPr>
              <a:t>y gozar abundancia de paz.</a:t>
            </a:r>
          </a:p>
        </p:txBody>
      </p:sp>
    </p:spTree>
  </p:cSld>
  <p:clrMapOvr>
    <a:masterClrMapping/>
  </p:clrMapOvr>
</p:sld>
</file>

<file path=ppt/slides/slide4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1"/>
          <p:cNvSpPr>
            <a:spLocks noChangeArrowheads="1"/>
          </p:cNvSpPr>
          <p:nvPr/>
        </p:nvSpPr>
        <p:spPr bwMode="auto">
          <a:xfrm>
            <a:off x="0" y="249238"/>
            <a:ext cx="91440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MI CORAZÓN SE GOZA EN TU PRESENCIA</a:t>
            </a:r>
          </a:p>
          <a:p>
            <a:pPr algn="ctr" eaLnBrk="0" hangingPunct="0">
              <a:defRPr/>
            </a:pPr>
            <a:endParaRPr lang="es-ES" sz="3200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Mi corazón se goza en tu presencia,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te adora a ti, Señor,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pues tú eres mi Dios.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endParaRPr lang="es-ES" sz="3200" dirty="0">
              <a:latin typeface="+mj-lt"/>
              <a:ea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Digno, solo tú eres digno,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solo tú eres digno.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Santo, santo, santo eres, Señor.</a:t>
            </a:r>
            <a:endParaRPr lang="es-ES" sz="3200" dirty="0">
              <a:latin typeface="+mj-lt"/>
            </a:endParaRPr>
          </a:p>
        </p:txBody>
      </p:sp>
    </p:spTree>
  </p:cSld>
  <p:clrMapOvr>
    <a:masterClrMapping/>
  </p:clrMapOvr>
</p:sld>
</file>

<file path=ppt/slides/slide4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1 Rectángulo"/>
          <p:cNvSpPr>
            <a:spLocks noChangeArrowheads="1"/>
          </p:cNvSpPr>
          <p:nvPr/>
        </p:nvSpPr>
        <p:spPr bwMode="auto">
          <a:xfrm>
            <a:off x="323528" y="332656"/>
            <a:ext cx="8424936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L" sz="3200" b="1" dirty="0">
                <a:latin typeface="+mn-lt"/>
              </a:rPr>
              <a:t>MI CORAZÓN Y MI CARNE </a:t>
            </a:r>
          </a:p>
          <a:p>
            <a:pPr algn="ctr">
              <a:spcAft>
                <a:spcPts val="1200"/>
              </a:spcAft>
            </a:pPr>
            <a:r>
              <a:rPr lang="es-CL" sz="2400" dirty="0">
                <a:latin typeface="+mn-lt"/>
              </a:rPr>
              <a:t>(</a:t>
            </a:r>
            <a:r>
              <a:rPr lang="es-CL" sz="2400" dirty="0" err="1">
                <a:latin typeface="+mn-lt"/>
              </a:rPr>
              <a:t>Sal.</a:t>
            </a:r>
            <a:r>
              <a:rPr lang="es-CL" sz="2400" dirty="0">
                <a:latin typeface="+mn-lt"/>
              </a:rPr>
              <a:t> 84:2-3) </a:t>
            </a:r>
          </a:p>
          <a:p>
            <a:pPr algn="ctr"/>
            <a:r>
              <a:rPr lang="es-CL" sz="3200" dirty="0">
                <a:latin typeface="+mn-lt"/>
              </a:rPr>
              <a:t>Mi corazón y mi carne cantan al Dios </a:t>
            </a:r>
            <a:r>
              <a:rPr lang="es-CL" sz="3200" dirty="0" smtClean="0">
                <a:latin typeface="+mn-lt"/>
              </a:rPr>
              <a:t>vivo;</a:t>
            </a:r>
            <a:br>
              <a:rPr lang="es-CL" sz="3200" dirty="0" smtClean="0">
                <a:latin typeface="+mn-lt"/>
              </a:rPr>
            </a:br>
            <a:r>
              <a:rPr lang="es-CL" sz="3200" dirty="0" smtClean="0">
                <a:latin typeface="+mn-lt"/>
              </a:rPr>
              <a:t>mi corazón y mi carne cantan al Dios vivo. </a:t>
            </a:r>
            <a:endParaRPr lang="es-CL" sz="3200" dirty="0">
              <a:latin typeface="+mn-lt"/>
            </a:endParaRPr>
          </a:p>
          <a:p>
            <a:pPr algn="ctr"/>
            <a:r>
              <a:rPr lang="es-CL" sz="3200" dirty="0">
                <a:latin typeface="+mn-lt"/>
              </a:rPr>
              <a:t>Aun el gorrión halla casa </a:t>
            </a:r>
          </a:p>
          <a:p>
            <a:pPr algn="ctr"/>
            <a:r>
              <a:rPr lang="es-CL" sz="3200" dirty="0">
                <a:latin typeface="+mn-lt"/>
              </a:rPr>
              <a:t>y la golondrina </a:t>
            </a:r>
            <a:r>
              <a:rPr lang="es-CL" sz="3200" dirty="0" smtClean="0">
                <a:latin typeface="+mn-lt"/>
              </a:rPr>
              <a:t>nido</a:t>
            </a:r>
          </a:p>
          <a:p>
            <a:pPr algn="ctr"/>
            <a:r>
              <a:rPr lang="es-CL" sz="3200" dirty="0" smtClean="0">
                <a:latin typeface="+mn-lt"/>
              </a:rPr>
              <a:t>cerca </a:t>
            </a:r>
            <a:r>
              <a:rPr lang="es-CL" sz="3200" dirty="0">
                <a:latin typeface="+mn-lt"/>
              </a:rPr>
              <a:t>de tus altares, </a:t>
            </a:r>
          </a:p>
          <a:p>
            <a:pPr algn="ctr"/>
            <a:r>
              <a:rPr lang="es-CL" sz="3200" dirty="0">
                <a:latin typeface="+mn-lt"/>
              </a:rPr>
              <a:t>oh Señor de los Ejércitos. </a:t>
            </a:r>
          </a:p>
          <a:p>
            <a:pPr algn="ctr"/>
            <a:r>
              <a:rPr lang="es-CL" sz="3200" dirty="0">
                <a:latin typeface="+mn-lt"/>
              </a:rPr>
              <a:t>Mi corazón y mi </a:t>
            </a:r>
            <a:r>
              <a:rPr lang="es-CL" sz="3200" dirty="0" smtClean="0">
                <a:latin typeface="+mn-lt"/>
              </a:rPr>
              <a:t>carne</a:t>
            </a:r>
          </a:p>
          <a:p>
            <a:pPr algn="ctr"/>
            <a:r>
              <a:rPr lang="es-CL" sz="3200" dirty="0" smtClean="0">
                <a:latin typeface="+mn-lt"/>
              </a:rPr>
              <a:t>cantan </a:t>
            </a:r>
            <a:r>
              <a:rPr lang="es-CL" sz="3200" dirty="0">
                <a:latin typeface="+mn-lt"/>
              </a:rPr>
              <a:t>al Dios vivo.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Rectángulo"/>
          <p:cNvSpPr>
            <a:spLocks noChangeArrowheads="1"/>
          </p:cNvSpPr>
          <p:nvPr/>
        </p:nvSpPr>
        <p:spPr bwMode="auto">
          <a:xfrm>
            <a:off x="0" y="260350"/>
            <a:ext cx="9144000" cy="587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altLang="es-CL" sz="3600" b="1">
                <a:latin typeface="Calibri" pitchFamily="34" charset="0"/>
              </a:rPr>
              <a:t>   </a:t>
            </a:r>
            <a:r>
              <a:rPr lang="es-CL" altLang="es-CL" sz="3200" b="1">
                <a:latin typeface="Calibri" pitchFamily="34" charset="0"/>
              </a:rPr>
              <a:t>ALFA Y OMEGA</a:t>
            </a:r>
          </a:p>
          <a:p>
            <a:pPr algn="ctr"/>
            <a:r>
              <a:rPr lang="es-CL" altLang="es-CL" sz="3200">
                <a:latin typeface="Calibri" pitchFamily="34" charset="0"/>
              </a:rPr>
              <a:t>  Alfa y Omega, principio y fin,  </a:t>
            </a:r>
          </a:p>
          <a:p>
            <a:pPr algn="ctr"/>
            <a:r>
              <a:rPr lang="es-CL" altLang="es-CL" sz="3200">
                <a:latin typeface="Calibri" pitchFamily="34" charset="0"/>
              </a:rPr>
              <a:t>el que es, y que era y que ha de venir, </a:t>
            </a:r>
          </a:p>
          <a:p>
            <a:pPr algn="ctr"/>
            <a:r>
              <a:rPr lang="es-CL" altLang="es-CL" sz="3200">
                <a:latin typeface="Calibri" pitchFamily="34" charset="0"/>
              </a:rPr>
              <a:t>el Todopoderoso, Dios con nosotros, </a:t>
            </a:r>
          </a:p>
          <a:p>
            <a:pPr algn="ctr"/>
            <a:r>
              <a:rPr lang="es-CL" altLang="es-CL" sz="3200">
                <a:latin typeface="Calibri" pitchFamily="34" charset="0"/>
              </a:rPr>
              <a:t>el Señor Jesús, el Señor Jesús,</a:t>
            </a:r>
          </a:p>
          <a:p>
            <a:pPr algn="ctr"/>
            <a:r>
              <a:rPr lang="es-CL" altLang="es-CL" sz="3200">
                <a:latin typeface="Calibri" pitchFamily="34" charset="0"/>
              </a:rPr>
              <a:t>el Señor Jesús.</a:t>
            </a:r>
          </a:p>
          <a:p>
            <a:pPr algn="ctr">
              <a:spcBef>
                <a:spcPts val="1200"/>
              </a:spcBef>
            </a:pPr>
            <a:r>
              <a:rPr lang="es-CL" altLang="es-CL" sz="3200">
                <a:latin typeface="Calibri" pitchFamily="34" charset="0"/>
              </a:rPr>
              <a:t>Digno es el Cordero que fue inmolado	</a:t>
            </a:r>
          </a:p>
          <a:p>
            <a:pPr algn="ctr"/>
            <a:r>
              <a:rPr lang="es-CL" altLang="es-CL" sz="3200">
                <a:latin typeface="Calibri" pitchFamily="34" charset="0"/>
              </a:rPr>
              <a:t>de tomar el poder y las riquezas, </a:t>
            </a:r>
          </a:p>
          <a:p>
            <a:pPr algn="ctr"/>
            <a:r>
              <a:rPr lang="es-CL" altLang="es-CL" sz="3200">
                <a:latin typeface="Calibri" pitchFamily="34" charset="0"/>
              </a:rPr>
              <a:t>la sabiduría, y la fortaleza, 	</a:t>
            </a:r>
          </a:p>
          <a:p>
            <a:pPr algn="ctr"/>
            <a:r>
              <a:rPr lang="es-CL" altLang="es-CL" sz="3200">
                <a:latin typeface="Calibri" pitchFamily="34" charset="0"/>
              </a:rPr>
              <a:t>la honra, la gloria y la alabanza: </a:t>
            </a:r>
          </a:p>
          <a:p>
            <a:pPr algn="ctr"/>
            <a:r>
              <a:rPr lang="es-CL" altLang="es-CL" sz="3200">
                <a:latin typeface="Calibri" pitchFamily="34" charset="0"/>
              </a:rPr>
              <a:t>Digno es él.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1 Rectángulo"/>
          <p:cNvSpPr>
            <a:spLocks noChangeArrowheads="1"/>
          </p:cNvSpPr>
          <p:nvPr/>
        </p:nvSpPr>
        <p:spPr bwMode="auto">
          <a:xfrm>
            <a:off x="323528" y="332656"/>
            <a:ext cx="8496944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L" sz="3200" b="1" dirty="0">
                <a:latin typeface="+mn-lt"/>
              </a:rPr>
              <a:t>MI ESPERANZA ERES, JESÚS </a:t>
            </a:r>
          </a:p>
          <a:p>
            <a:pPr algn="ctr">
              <a:spcAft>
                <a:spcPts val="1200"/>
              </a:spcAft>
            </a:pPr>
            <a:r>
              <a:rPr lang="es-CL" sz="2400" dirty="0">
                <a:latin typeface="+mn-lt"/>
              </a:rPr>
              <a:t>(</a:t>
            </a:r>
            <a:r>
              <a:rPr lang="es-CL" sz="2400" dirty="0" err="1">
                <a:latin typeface="+mn-lt"/>
              </a:rPr>
              <a:t>Sal.</a:t>
            </a:r>
            <a:r>
              <a:rPr lang="es-CL" sz="2400" dirty="0">
                <a:latin typeface="+mn-lt"/>
              </a:rPr>
              <a:t> 130:5-8) </a:t>
            </a:r>
          </a:p>
          <a:p>
            <a:pPr algn="ctr"/>
            <a:r>
              <a:rPr lang="es-CL" sz="3200" dirty="0">
                <a:latin typeface="+mn-lt"/>
              </a:rPr>
              <a:t>Mi esperanza eres, Jesús, en ti confía mi alma;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tu promesa siempre fiel mi corazón aguarda. </a:t>
            </a:r>
          </a:p>
          <a:p>
            <a:pPr algn="ctr"/>
            <a:r>
              <a:rPr lang="es-CL" sz="3200" dirty="0">
                <a:latin typeface="+mn-lt"/>
              </a:rPr>
              <a:t>Más que los centinelas a la mañana </a:t>
            </a:r>
          </a:p>
          <a:p>
            <a:pPr algn="ctr"/>
            <a:r>
              <a:rPr lang="es-CL" sz="3200" dirty="0">
                <a:latin typeface="+mn-lt"/>
              </a:rPr>
              <a:t>te espero a ti, Señor; </a:t>
            </a:r>
          </a:p>
          <a:p>
            <a:pPr algn="ctr"/>
            <a:r>
              <a:rPr lang="es-CL" sz="3200" dirty="0">
                <a:latin typeface="+mn-lt"/>
              </a:rPr>
              <a:t>más que los vigilantes a la </a:t>
            </a:r>
            <a:r>
              <a:rPr lang="es-CL" sz="3200" dirty="0" smtClean="0">
                <a:latin typeface="+mn-lt"/>
              </a:rPr>
              <a:t>mañana,</a:t>
            </a:r>
          </a:p>
          <a:p>
            <a:pPr algn="ctr"/>
            <a:r>
              <a:rPr lang="es-CL" sz="3200" dirty="0" smtClean="0">
                <a:latin typeface="+mn-lt"/>
              </a:rPr>
              <a:t>te </a:t>
            </a:r>
            <a:r>
              <a:rPr lang="es-CL" sz="3200" dirty="0">
                <a:latin typeface="+mn-lt"/>
              </a:rPr>
              <a:t>espero a ti. </a:t>
            </a:r>
          </a:p>
          <a:p>
            <a:pPr algn="ctr"/>
            <a:r>
              <a:rPr lang="es-CL" sz="3200" dirty="0">
                <a:latin typeface="+mn-lt"/>
              </a:rPr>
              <a:t>Porque en ti hay misericordia </a:t>
            </a:r>
          </a:p>
          <a:p>
            <a:pPr algn="ctr"/>
            <a:r>
              <a:rPr lang="es-CL" sz="3200" dirty="0">
                <a:latin typeface="+mn-lt"/>
              </a:rPr>
              <a:t>y es abundante tu redención; </a:t>
            </a:r>
          </a:p>
          <a:p>
            <a:pPr algn="ctr"/>
            <a:r>
              <a:rPr lang="es-CL" sz="3200" dirty="0">
                <a:latin typeface="+mn-lt"/>
              </a:rPr>
              <a:t>porque en ti hay misericordia, </a:t>
            </a:r>
          </a:p>
          <a:p>
            <a:pPr algn="ctr"/>
            <a:r>
              <a:rPr lang="es-CL" sz="3200" dirty="0">
                <a:latin typeface="+mn-lt"/>
              </a:rPr>
              <a:t>te espero a ti, Señor... </a:t>
            </a:r>
            <a:endParaRPr lang="es-CL" dirty="0">
              <a:latin typeface="+mn-lt"/>
            </a:endParaRPr>
          </a:p>
        </p:txBody>
      </p:sp>
    </p:spTree>
  </p:cSld>
  <p:clrMapOvr>
    <a:masterClrMapping/>
  </p:clrMapOvr>
</p:sld>
</file>

<file path=ppt/slides/slide4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1 Rectángulo"/>
          <p:cNvSpPr>
            <a:spLocks noChangeArrowheads="1"/>
          </p:cNvSpPr>
          <p:nvPr/>
        </p:nvSpPr>
        <p:spPr bwMode="auto">
          <a:xfrm>
            <a:off x="0" y="332656"/>
            <a:ext cx="9144000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 smtClean="0">
                <a:latin typeface="+mn-lt"/>
              </a:rPr>
              <a:t>MI FE ESTÁ PUESTA EN JESÚS</a:t>
            </a:r>
            <a:endParaRPr lang="es-CL" sz="3200" b="1" dirty="0">
              <a:latin typeface="+mn-lt"/>
            </a:endParaRPr>
          </a:p>
          <a:p>
            <a:pPr algn="ctr">
              <a:spcAft>
                <a:spcPts val="1800"/>
              </a:spcAft>
            </a:pPr>
            <a:r>
              <a:rPr lang="es-CL" sz="2800" dirty="0" smtClean="0">
                <a:latin typeface="+mn-lt"/>
              </a:rPr>
              <a:t>Mi fe está puesta en Jesús, solo en su sangre y su virtud;</a:t>
            </a:r>
            <a:br>
              <a:rPr lang="es-CL" sz="2800" dirty="0" smtClean="0">
                <a:latin typeface="+mn-lt"/>
              </a:rPr>
            </a:br>
            <a:r>
              <a:rPr lang="es-CL" sz="2800" dirty="0" smtClean="0">
                <a:latin typeface="+mn-lt"/>
              </a:rPr>
              <a:t>en nadie más me confiaré y solo de él dependeré.</a:t>
            </a:r>
          </a:p>
          <a:p>
            <a:pPr algn="ctr">
              <a:spcAft>
                <a:spcPts val="1800"/>
              </a:spcAft>
            </a:pPr>
            <a:r>
              <a:rPr lang="es-CL" sz="2800" i="1" dirty="0" smtClean="0">
                <a:latin typeface="+mn-lt"/>
              </a:rPr>
              <a:t>Sobre la Roca firme estoy, y solo en Cristo fuerte soy,</a:t>
            </a:r>
            <a:br>
              <a:rPr lang="es-CL" sz="2800" i="1" dirty="0" smtClean="0">
                <a:latin typeface="+mn-lt"/>
              </a:rPr>
            </a:br>
            <a:r>
              <a:rPr lang="es-CL" sz="2800" i="1" dirty="0" smtClean="0">
                <a:latin typeface="+mn-lt"/>
              </a:rPr>
              <a:t>y solo en Cristo fuerte soy.</a:t>
            </a:r>
          </a:p>
          <a:p>
            <a:pPr algn="ctr">
              <a:spcAft>
                <a:spcPts val="1800"/>
              </a:spcAft>
            </a:pPr>
            <a:r>
              <a:rPr lang="es-CL" sz="2800" dirty="0" smtClean="0">
                <a:latin typeface="+mn-lt"/>
              </a:rPr>
              <a:t>Cuando no pueda ver su faz, sé que su gracia es siempre igual</a:t>
            </a:r>
            <a:br>
              <a:rPr lang="es-CL" sz="2800" dirty="0" smtClean="0">
                <a:latin typeface="+mn-lt"/>
              </a:rPr>
            </a:br>
            <a:r>
              <a:rPr lang="es-CL" sz="2800" dirty="0" smtClean="0">
                <a:latin typeface="+mn-lt"/>
              </a:rPr>
              <a:t>aún cuando viene tempestad, él es mi ancla y firme está.</a:t>
            </a:r>
          </a:p>
          <a:p>
            <a:pPr algn="ctr">
              <a:spcAft>
                <a:spcPts val="1800"/>
              </a:spcAft>
            </a:pPr>
            <a:r>
              <a:rPr lang="es-CL" sz="2800" dirty="0" smtClean="0">
                <a:latin typeface="+mn-lt"/>
              </a:rPr>
              <a:t>En sus promesas me fiaré, aún cuando el viento fuerte esté;</a:t>
            </a:r>
            <a:br>
              <a:rPr lang="es-CL" sz="2800" dirty="0" smtClean="0">
                <a:latin typeface="+mn-lt"/>
              </a:rPr>
            </a:br>
            <a:r>
              <a:rPr lang="es-CL" sz="2800" dirty="0" smtClean="0">
                <a:latin typeface="+mn-lt"/>
              </a:rPr>
              <a:t>si todo cae alrededor, él es mi fiel sustentador.</a:t>
            </a:r>
          </a:p>
          <a:p>
            <a:pPr algn="ctr"/>
            <a:r>
              <a:rPr lang="es-CL" sz="2800" dirty="0" smtClean="0">
                <a:latin typeface="+mn-lt"/>
              </a:rPr>
              <a:t>Un día él regresará; entonces quiero puro estar,</a:t>
            </a:r>
          </a:p>
          <a:p>
            <a:pPr algn="ctr"/>
            <a:r>
              <a:rPr lang="es-CL" sz="2800" dirty="0" smtClean="0">
                <a:latin typeface="+mn-lt"/>
              </a:rPr>
              <a:t>sin mancha, ante mi Jesús, lavado en sangre de su cruz.</a:t>
            </a:r>
            <a:endParaRPr lang="es-CL" sz="2800" dirty="0">
              <a:latin typeface="+mn-lt"/>
            </a:endParaRPr>
          </a:p>
        </p:txBody>
      </p:sp>
    </p:spTree>
  </p:cSld>
  <p:clrMapOvr>
    <a:masterClrMapping/>
  </p:clrMapOvr>
</p:sld>
</file>

<file path=ppt/slides/slide4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1"/>
          <p:cNvSpPr>
            <a:spLocks noChangeArrowheads="1"/>
          </p:cNvSpPr>
          <p:nvPr/>
        </p:nvSpPr>
        <p:spPr bwMode="auto">
          <a:xfrm>
            <a:off x="0" y="158750"/>
            <a:ext cx="914400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152352" bIns="0"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MI FORTALEZA Y MI CÁNTICO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endParaRPr lang="es-ES" sz="3200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Mi fortaleza y mi cántico eres tú, Señor Jesús;</a:t>
            </a:r>
            <a:endParaRPr lang="es-CL" sz="32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mi estandarte y mi bandera eres tú, gran Vencedor.</a:t>
            </a:r>
            <a:endParaRPr lang="es-CL" sz="32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En ti he confiado, y no me has desamparado,</a:t>
            </a:r>
            <a:endParaRPr lang="es-CL" sz="32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oh fiel Pastor;</a:t>
            </a:r>
            <a:endParaRPr lang="es-CL" sz="32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tú has sido, eres y serás por siempre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el único Señor.</a:t>
            </a:r>
            <a:endParaRPr lang="es-CL" sz="32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Porque ¿quién es Dios sino solo tú?</a:t>
            </a:r>
            <a:endParaRPr lang="es-CL" sz="32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y ¿qué Roca hay fuera de ti?</a:t>
            </a:r>
            <a:endParaRPr lang="es-ES" sz="2800" dirty="0">
              <a:latin typeface="+mj-lt"/>
            </a:endParaRPr>
          </a:p>
        </p:txBody>
      </p:sp>
    </p:spTree>
  </p:cSld>
  <p:clrMapOvr>
    <a:masterClrMapping/>
  </p:clrMapOvr>
</p:sld>
</file>

<file path=ppt/slides/slide4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1"/>
          <p:cNvSpPr>
            <a:spLocks noChangeArrowheads="1"/>
          </p:cNvSpPr>
          <p:nvPr/>
        </p:nvSpPr>
        <p:spPr bwMode="auto">
          <a:xfrm>
            <a:off x="395288" y="439738"/>
            <a:ext cx="82804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ea typeface="Times New Roman" pitchFamily="18" charset="0"/>
              </a:rPr>
              <a:t>MIRAD CUÁN BUENO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2800" dirty="0">
                <a:latin typeface="+mj-lt"/>
                <a:ea typeface="Times New Roman" pitchFamily="18" charset="0"/>
              </a:rPr>
              <a:t>(Salmo 133:1-3)</a:t>
            </a:r>
            <a:endParaRPr lang="es-CL" sz="2800" dirty="0">
              <a:latin typeface="+mj-lt"/>
            </a:endParaRPr>
          </a:p>
          <a:p>
            <a:pPr algn="ctr" eaLnBrk="0" hangingPunct="0">
              <a:defRPr/>
            </a:pPr>
            <a:endParaRPr lang="es-ES" sz="3200" dirty="0">
              <a:latin typeface="+mj-lt"/>
              <a:ea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Mirad cuán bueno y cuán delicioso es...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habitar los hermanos juntos en armonía;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porque allí envía el Señor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bendición y vida eterna,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porque allí envía el Señor su bendición.</a:t>
            </a:r>
            <a:r>
              <a:rPr lang="es-CL" sz="3200" dirty="0">
                <a:latin typeface="+mj-lt"/>
              </a:rPr>
              <a:t> </a:t>
            </a:r>
          </a:p>
        </p:txBody>
      </p:sp>
    </p:spTree>
  </p:cSld>
  <p:clrMapOvr>
    <a:masterClrMapping/>
  </p:clrMapOvr>
</p:sld>
</file>

<file path=ppt/slides/slide4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1"/>
          <p:cNvSpPr>
            <a:spLocks noChangeArrowheads="1"/>
          </p:cNvSpPr>
          <p:nvPr/>
        </p:nvSpPr>
        <p:spPr bwMode="auto">
          <a:xfrm>
            <a:off x="0" y="419100"/>
            <a:ext cx="9144000" cy="512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MIRANDO EL ROSTRO DEL CRUCIFICADO</a:t>
            </a:r>
          </a:p>
          <a:p>
            <a:pPr algn="ctr" eaLnBrk="0" hangingPunct="0">
              <a:defRPr/>
            </a:pPr>
            <a:endParaRPr lang="es-ES" sz="3200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Mirando el rostro del Crucificado,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mi alma se conmueve ante su amor;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su gloria él dejó, cual siervo se humilló,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sobre la cruz tomó nuestro lugar.</a:t>
            </a:r>
            <a:endParaRPr lang="es-CL" sz="3200" dirty="0">
              <a:latin typeface="+mj-lt"/>
            </a:endParaRPr>
          </a:p>
          <a:p>
            <a:pPr algn="ctr" eaLnBrk="0" hangingPunct="0">
              <a:spcBef>
                <a:spcPts val="1200"/>
              </a:spcBef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Al ofrendar su vida en el madero,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sus ojos nos miraron con amor;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la sangre del Cordero abrió el camino nuevo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al pueblo adquirido para Dios</a:t>
            </a:r>
            <a:r>
              <a:rPr lang="es-CL" sz="3200" dirty="0">
                <a:latin typeface="+mj-lt"/>
              </a:rPr>
              <a:t>.</a:t>
            </a:r>
          </a:p>
        </p:txBody>
      </p:sp>
    </p:spTree>
  </p:cSld>
  <p:clrMapOvr>
    <a:masterClrMapping/>
  </p:clrMapOvr>
</p:sld>
</file>

<file path=ppt/slides/slide4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1"/>
          <p:cNvSpPr>
            <a:spLocks noChangeArrowheads="1"/>
          </p:cNvSpPr>
          <p:nvPr/>
        </p:nvSpPr>
        <p:spPr bwMode="auto">
          <a:xfrm>
            <a:off x="0" y="179388"/>
            <a:ext cx="91440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MIRÁNDOTE A TI, SEÑOR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latin typeface="+mj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Mirándote a ti, Señor, somos transformados;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tus manos modelan, con amor, nuestro vaso.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latin typeface="+mj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Moldéanos, Jesús, a tu misma imagen;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tú eres el alfarero,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nosotros en tus manos el barro.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latin typeface="+mj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Transfórmanos, Jesús, a tu semejanza;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tu Espíritu Santo,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de gloria en gloria, nos llevará.</a:t>
            </a:r>
            <a:endParaRPr lang="es-CL" sz="20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1"/>
          <p:cNvSpPr>
            <a:spLocks noChangeArrowheads="1"/>
          </p:cNvSpPr>
          <p:nvPr/>
        </p:nvSpPr>
        <p:spPr bwMode="auto">
          <a:xfrm>
            <a:off x="0" y="338138"/>
            <a:ext cx="9144000" cy="551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MIRANDO TU GRANDEZA.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Mirando tu grandeza y tu majestad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mi corazón se llena de alabanza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para ofrendarla en tu honor;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toda adoración y todo cántico nuevo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es para ti, Hijo del Hombre;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es para ti, testigo fiel.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Verdaderamente tú eres el Cristo,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el Hijo del Dios viviente,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toda gloria, honra y alabanza a tu nombre.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288" y="260350"/>
            <a:ext cx="8424862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CL" sz="3200" b="1" dirty="0">
                <a:latin typeface="+mn-lt"/>
              </a:rPr>
              <a:t>MI SALVADOR, EN SU BONDAD</a:t>
            </a:r>
          </a:p>
          <a:p>
            <a:pPr algn="ctr">
              <a:defRPr/>
            </a:pPr>
            <a:endParaRPr lang="es-CL" sz="3200" b="1" dirty="0">
              <a:latin typeface="+mn-lt"/>
            </a:endParaRPr>
          </a:p>
          <a:p>
            <a:pPr algn="ctr">
              <a:defRPr/>
            </a:pPr>
            <a:r>
              <a:rPr lang="es-CL" sz="3200" dirty="0">
                <a:latin typeface="+mn-lt"/>
              </a:rPr>
              <a:t>Mi Salvador, en su bondad,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al mundo malo descendió</a:t>
            </a:r>
            <a:r>
              <a:rPr lang="es-CL" sz="3200" b="1" dirty="0">
                <a:latin typeface="+mn-lt"/>
              </a:rPr>
              <a:t>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y del abismo de maldad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mi alma levantó.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CL" sz="3200" i="1" dirty="0">
                <a:latin typeface="+mn-lt"/>
              </a:rPr>
              <a:t>Seguridad me dio Jesús,</a:t>
            </a:r>
          </a:p>
          <a:p>
            <a:pPr algn="ctr">
              <a:defRPr/>
            </a:pPr>
            <a:r>
              <a:rPr lang="es-CL" sz="3200" i="1" dirty="0">
                <a:latin typeface="+mn-lt"/>
              </a:rPr>
              <a:t>cuando en su gracia me alcanzó;</a:t>
            </a:r>
          </a:p>
          <a:p>
            <a:pPr algn="ctr">
              <a:defRPr/>
            </a:pPr>
            <a:r>
              <a:rPr lang="es-CL" sz="3200" i="1" dirty="0">
                <a:latin typeface="+mn-lt"/>
              </a:rPr>
              <a:t>estando en sombra, a plena luz,</a:t>
            </a:r>
          </a:p>
          <a:p>
            <a:pPr algn="ctr">
              <a:defRPr/>
            </a:pPr>
            <a:r>
              <a:rPr lang="es-CL" sz="3200" i="1" dirty="0">
                <a:latin typeface="+mn-lt"/>
              </a:rPr>
              <a:t>en su bondad me levantó</a:t>
            </a:r>
            <a:r>
              <a:rPr lang="es-CL" sz="3200" i="1" dirty="0" smtClean="0">
                <a:latin typeface="+mn-lt"/>
              </a:rPr>
              <a:t>.</a:t>
            </a:r>
          </a:p>
          <a:p>
            <a:pPr algn="ctr">
              <a:defRPr/>
            </a:pPr>
            <a:r>
              <a:rPr lang="es-CL" sz="3200" i="1" dirty="0" smtClean="0">
                <a:latin typeface="+mn-lt"/>
              </a:rPr>
              <a:t>…</a:t>
            </a:r>
            <a:endParaRPr lang="es-CL" sz="3200" i="1" dirty="0">
              <a:latin typeface="+mn-lt"/>
            </a:endParaRPr>
          </a:p>
        </p:txBody>
      </p:sp>
    </p:spTree>
  </p:cSld>
  <p:clrMapOvr>
    <a:masterClrMapping/>
  </p:clrMapOvr>
</p:sld>
</file>

<file path=ppt/slides/slide4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288" y="260350"/>
            <a:ext cx="8424862" cy="5510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CL" sz="3200" dirty="0">
                <a:latin typeface="+mn-lt"/>
              </a:rPr>
              <a:t>Tortura cruel sufrió por mí,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cuando en la cruz por mí murió;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tan solo así salvado fui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y así me levantó.</a:t>
            </a:r>
          </a:p>
          <a:p>
            <a:pPr algn="ctr">
              <a:defRPr/>
            </a:pPr>
            <a:r>
              <a:rPr lang="es-CL" sz="3200" i="1" dirty="0">
                <a:latin typeface="+mn-lt"/>
              </a:rPr>
              <a:t>Seguridad me dio Jesús…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CL" sz="3200" dirty="0">
                <a:latin typeface="+mn-lt"/>
              </a:rPr>
              <a:t>Que soy feliz, yo bien lo sé,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con esta vida que él me dio;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ahora comprendo por qué fue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que él me levantó.</a:t>
            </a:r>
          </a:p>
          <a:p>
            <a:pPr algn="ctr">
              <a:defRPr/>
            </a:pPr>
            <a:r>
              <a:rPr lang="es-CL" sz="3200" i="1" dirty="0">
                <a:latin typeface="+mn-lt"/>
              </a:rPr>
              <a:t>Seguridad me dio Jesús…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4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1 Rectángulo"/>
          <p:cNvSpPr>
            <a:spLocks noChangeArrowheads="1"/>
          </p:cNvSpPr>
          <p:nvPr/>
        </p:nvSpPr>
        <p:spPr bwMode="auto">
          <a:xfrm>
            <a:off x="323528" y="332656"/>
            <a:ext cx="8424936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it-IT" sz="3200" b="1" dirty="0">
                <a:latin typeface="+mn-lt"/>
              </a:rPr>
              <a:t>MI SOCORRO VIENE DE </a:t>
            </a:r>
            <a:r>
              <a:rPr lang="it-IT" sz="3200" b="1" dirty="0" smtClean="0">
                <a:latin typeface="+mn-lt"/>
              </a:rPr>
              <a:t>TI, SEÑOR</a:t>
            </a:r>
            <a:endParaRPr lang="it-IT" sz="3200" b="1" dirty="0">
              <a:latin typeface="+mn-lt"/>
            </a:endParaRPr>
          </a:p>
          <a:p>
            <a:pPr algn="ctr"/>
            <a:r>
              <a:rPr lang="it-IT" sz="3200" dirty="0">
                <a:latin typeface="+mn-lt"/>
              </a:rPr>
              <a:t>Mi socorro viene de ti, Señor, </a:t>
            </a:r>
          </a:p>
          <a:p>
            <a:pPr algn="ctr"/>
            <a:r>
              <a:rPr lang="it-IT" sz="3200" dirty="0">
                <a:latin typeface="+mn-lt"/>
              </a:rPr>
              <a:t>mi socorro viene de ti; </a:t>
            </a:r>
          </a:p>
          <a:p>
            <a:pPr algn="ctr"/>
            <a:r>
              <a:rPr lang="it-IT" sz="3200" dirty="0">
                <a:latin typeface="+mn-lt"/>
              </a:rPr>
              <a:t>en ti está puesta mi confianza, </a:t>
            </a:r>
          </a:p>
          <a:p>
            <a:pPr algn="ctr">
              <a:spcAft>
                <a:spcPts val="1200"/>
              </a:spcAft>
            </a:pPr>
            <a:r>
              <a:rPr lang="it-IT" sz="3200" dirty="0">
                <a:latin typeface="+mn-lt"/>
              </a:rPr>
              <a:t>mi socorro viene de ti. </a:t>
            </a:r>
          </a:p>
          <a:p>
            <a:pPr algn="ctr"/>
            <a:r>
              <a:rPr lang="it-IT" sz="3200" dirty="0">
                <a:latin typeface="+mn-lt"/>
              </a:rPr>
              <a:t>En ti me regocijaré, Señor; </a:t>
            </a:r>
          </a:p>
          <a:p>
            <a:pPr algn="ctr"/>
            <a:r>
              <a:rPr lang="it-IT" sz="3200" dirty="0">
                <a:latin typeface="+mn-lt"/>
              </a:rPr>
              <a:t>en ti descansaré.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Rectángulo"/>
          <p:cNvSpPr>
            <a:spLocks noChangeArrowheads="1"/>
          </p:cNvSpPr>
          <p:nvPr/>
        </p:nvSpPr>
        <p:spPr bwMode="auto">
          <a:xfrm>
            <a:off x="360363" y="620713"/>
            <a:ext cx="8459787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L" altLang="es-CL" sz="3200" b="1">
                <a:latin typeface="Calibri" pitchFamily="34" charset="0"/>
              </a:rPr>
              <a:t>AL FIEL Y VERDADERO </a:t>
            </a:r>
          </a:p>
          <a:p>
            <a:pPr algn="ctr"/>
            <a:endParaRPr lang="es-CL" altLang="es-CL" sz="3200" b="1">
              <a:latin typeface="Calibri" pitchFamily="34" charset="0"/>
            </a:endParaRPr>
          </a:p>
          <a:p>
            <a:pPr algn="ctr"/>
            <a:r>
              <a:rPr lang="es-CL" altLang="es-CL" sz="3200">
                <a:latin typeface="Calibri" pitchFamily="34" charset="0"/>
              </a:rPr>
              <a:t>Al Fiel y Verdadero, al Verbo de Dios,</a:t>
            </a:r>
          </a:p>
          <a:p>
            <a:pPr algn="ctr"/>
            <a:r>
              <a:rPr lang="es-CL" altLang="es-CL" sz="3200">
                <a:latin typeface="Calibri" pitchFamily="34" charset="0"/>
              </a:rPr>
              <a:t>sea toda gloria y toda alabanza.</a:t>
            </a:r>
          </a:p>
          <a:p>
            <a:pPr algn="ctr"/>
            <a:r>
              <a:rPr lang="es-CL" altLang="es-CL" sz="3200">
                <a:latin typeface="Calibri" pitchFamily="34" charset="0"/>
              </a:rPr>
              <a:t>Porque sus juicios son verdaderos</a:t>
            </a:r>
          </a:p>
          <a:p>
            <a:pPr algn="ctr"/>
            <a:r>
              <a:rPr lang="es-CL" altLang="es-CL" sz="3200">
                <a:latin typeface="Calibri" pitchFamily="34" charset="0"/>
              </a:rPr>
              <a:t>y su reino no tendrá fin.</a:t>
            </a:r>
          </a:p>
          <a:p>
            <a:pPr algn="ctr"/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CL" altLang="es-CL" sz="3200">
                <a:latin typeface="Calibri" pitchFamily="34" charset="0"/>
              </a:rPr>
              <a:t>¡Aleluya, aleluya,</a:t>
            </a:r>
          </a:p>
          <a:p>
            <a:pPr algn="ctr"/>
            <a:r>
              <a:rPr lang="es-CL" altLang="es-CL" sz="3200">
                <a:latin typeface="Calibri" pitchFamily="34" charset="0"/>
              </a:rPr>
              <a:t>porque el Señor nuestro Dios Todopoderoso reina, sí, él reina!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1 Rectángulo"/>
          <p:cNvSpPr>
            <a:spLocks noChangeArrowheads="1"/>
          </p:cNvSpPr>
          <p:nvPr/>
        </p:nvSpPr>
        <p:spPr bwMode="auto">
          <a:xfrm>
            <a:off x="323528" y="404664"/>
            <a:ext cx="8424936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MI VASO ELEVO </a:t>
            </a:r>
          </a:p>
          <a:p>
            <a:pPr algn="ctr"/>
            <a:r>
              <a:rPr lang="es-CL" sz="3200" dirty="0">
                <a:latin typeface="+mn-lt"/>
              </a:rPr>
              <a:t>Mi vaso elevo, que sea lleno; </a:t>
            </a:r>
          </a:p>
          <a:p>
            <a:pPr algn="ctr"/>
            <a:r>
              <a:rPr lang="es-CL" sz="3200" dirty="0">
                <a:latin typeface="+mn-lt"/>
              </a:rPr>
              <a:t>heme aquí con ardiente sed. </a:t>
            </a:r>
          </a:p>
          <a:p>
            <a:pPr algn="ctr"/>
            <a:r>
              <a:rPr lang="es-CL" sz="3200" dirty="0">
                <a:latin typeface="+mn-lt"/>
              </a:rPr>
              <a:t>Fuente divina de tu abundancia; </a:t>
            </a:r>
          </a:p>
          <a:p>
            <a:pPr algn="ctr"/>
            <a:r>
              <a:rPr lang="es-CL" sz="3200" dirty="0">
                <a:latin typeface="+mn-lt"/>
              </a:rPr>
              <a:t>míralo, llénalo, te ruego hoy.</a:t>
            </a:r>
          </a:p>
        </p:txBody>
      </p:sp>
    </p:spTree>
  </p:cSld>
  <p:clrMapOvr>
    <a:masterClrMapping/>
  </p:clrMapOvr>
</p:sld>
</file>

<file path=ppt/slides/slide4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Rectangle 1"/>
          <p:cNvSpPr>
            <a:spLocks noChangeArrowheads="1"/>
          </p:cNvSpPr>
          <p:nvPr/>
        </p:nvSpPr>
        <p:spPr bwMode="auto">
          <a:xfrm>
            <a:off x="0" y="233363"/>
            <a:ext cx="91440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s-ES" sz="3200" b="1" dirty="0">
                <a:latin typeface="+mn-lt"/>
                <a:ea typeface="Times New Roman" pitchFamily="18" charset="0"/>
                <a:cs typeface="Arial" pitchFamily="34" charset="0"/>
              </a:rPr>
              <a:t>NADIE PUDO AMARME COMO CRISTO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latin typeface="+mn-lt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ea typeface="Times New Roman" pitchFamily="18" charset="0"/>
                <a:cs typeface="Arial" pitchFamily="34" charset="0"/>
              </a:rPr>
              <a:t>Hoy yo quiero hablarte del amor de Cristo,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ea typeface="Times New Roman" pitchFamily="18" charset="0"/>
                <a:cs typeface="Arial" pitchFamily="34" charset="0"/>
              </a:rPr>
              <a:t>pues en él hallé un amigo fuerte y fiel;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ea typeface="Times New Roman" pitchFamily="18" charset="0"/>
                <a:cs typeface="Arial" pitchFamily="34" charset="0"/>
              </a:rPr>
              <a:t>por su gracia transformó mi vida entera,</a:t>
            </a:r>
            <a:r>
              <a:rPr lang="es-CL" sz="3200" dirty="0">
                <a:latin typeface="+mn-lt"/>
                <a:cs typeface="Arial" pitchFamily="34" charset="0"/>
              </a:rPr>
              <a:t> </a:t>
            </a: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ea typeface="Times New Roman" pitchFamily="18" charset="0"/>
                <a:cs typeface="Arial" pitchFamily="34" charset="0"/>
              </a:rPr>
              <a:t>lo que en esta vida soy lo debo a él.</a:t>
            </a:r>
          </a:p>
          <a:p>
            <a:pPr algn="ctr" eaLnBrk="0" hangingPunct="0">
              <a:defRPr/>
            </a:pP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i="1" dirty="0">
                <a:latin typeface="+mn-lt"/>
                <a:ea typeface="Times New Roman" pitchFamily="18" charset="0"/>
                <a:cs typeface="Arial" pitchFamily="34" charset="0"/>
              </a:rPr>
              <a:t>Nadie pudo amarme como Cristo,</a:t>
            </a:r>
            <a:endParaRPr lang="es-CL" sz="3200" i="1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i="1" dirty="0">
                <a:latin typeface="+mn-lt"/>
                <a:ea typeface="Times New Roman" pitchFamily="18" charset="0"/>
                <a:cs typeface="Arial" pitchFamily="34" charset="0"/>
              </a:rPr>
              <a:t>es incomparable su amistad;</a:t>
            </a:r>
            <a:endParaRPr lang="es-CL" sz="3200" i="1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i="1" dirty="0">
                <a:latin typeface="+mn-lt"/>
                <a:ea typeface="Times New Roman" pitchFamily="18" charset="0"/>
                <a:cs typeface="Arial" pitchFamily="34" charset="0"/>
              </a:rPr>
              <a:t>solo él pudo redimirme del pecado,</a:t>
            </a:r>
            <a:endParaRPr lang="es-CL" sz="3200" i="1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i="1" dirty="0">
                <a:latin typeface="+mn-lt"/>
                <a:ea typeface="Times New Roman" pitchFamily="18" charset="0"/>
                <a:cs typeface="Arial" pitchFamily="34" charset="0"/>
              </a:rPr>
              <a:t>por su amor y su bondad.</a:t>
            </a:r>
            <a:endParaRPr lang="es-CL" sz="3200" i="1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8313" y="404813"/>
            <a:ext cx="8351837" cy="55086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S" sz="3200" dirty="0">
                <a:latin typeface="+mn-lt"/>
                <a:ea typeface="Times New Roman" pitchFamily="18" charset="0"/>
                <a:cs typeface="Arial" pitchFamily="34" charset="0"/>
              </a:rPr>
              <a:t>Lleno estaba yo de ayes y tristeza,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ea typeface="Times New Roman" pitchFamily="18" charset="0"/>
                <a:cs typeface="Arial" pitchFamily="34" charset="0"/>
              </a:rPr>
              <a:t>lleno estaba de miserias y dolor;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ea typeface="Times New Roman" pitchFamily="18" charset="0"/>
                <a:cs typeface="Arial" pitchFamily="34" charset="0"/>
              </a:rPr>
              <a:t>con ternura, Cristo me tendió la mano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ea typeface="Times New Roman" pitchFamily="18" charset="0"/>
                <a:cs typeface="Arial" pitchFamily="34" charset="0"/>
              </a:rPr>
              <a:t>y me guió por el sendero del amor.</a:t>
            </a:r>
          </a:p>
          <a:p>
            <a:pPr algn="ctr" eaLnBrk="0" hangingPunct="0">
              <a:defRPr/>
            </a:pPr>
            <a:r>
              <a:rPr lang="es-ES" sz="3200" i="1" dirty="0">
                <a:latin typeface="+mn-lt"/>
                <a:cs typeface="Arial" pitchFamily="34" charset="0"/>
              </a:rPr>
              <a:t>Nadie pudo amarme como Cristo…</a:t>
            </a:r>
            <a:endParaRPr lang="es-CL" sz="3200" i="1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latin typeface="+mn-lt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ea typeface="Times New Roman" pitchFamily="18" charset="0"/>
                <a:cs typeface="Arial" pitchFamily="34" charset="0"/>
              </a:rPr>
              <a:t>Cada día viene a darme nuevo aliento,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ea typeface="Times New Roman" pitchFamily="18" charset="0"/>
                <a:cs typeface="Arial" pitchFamily="34" charset="0"/>
              </a:rPr>
              <a:t>a mi corazón infunde dulce paz;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ea typeface="Times New Roman" pitchFamily="18" charset="0"/>
                <a:cs typeface="Arial" pitchFamily="34" charset="0"/>
              </a:rPr>
              <a:t>no comprenderé por qué vino a salvarme,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ea typeface="Times New Roman" pitchFamily="18" charset="0"/>
                <a:cs typeface="Arial" pitchFamily="34" charset="0"/>
              </a:rPr>
              <a:t>hasta que en el cielo pueda ver su faz.</a:t>
            </a:r>
          </a:p>
          <a:p>
            <a:pPr algn="ctr" eaLnBrk="0" hangingPunct="0">
              <a:defRPr/>
            </a:pPr>
            <a:r>
              <a:rPr lang="es-ES" sz="3200" i="1" dirty="0">
                <a:latin typeface="+mn-lt"/>
                <a:cs typeface="Arial" pitchFamily="34" charset="0"/>
              </a:rPr>
              <a:t>Nadie pudo amarme como Cristo…</a:t>
            </a:r>
          </a:p>
        </p:txBody>
      </p:sp>
    </p:spTree>
  </p:cSld>
  <p:clrMapOvr>
    <a:masterClrMapping/>
  </p:clrMapOvr>
</p:sld>
</file>

<file path=ppt/slides/slide4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1 Rectángulo"/>
          <p:cNvSpPr>
            <a:spLocks noChangeArrowheads="1"/>
          </p:cNvSpPr>
          <p:nvPr/>
        </p:nvSpPr>
        <p:spPr bwMode="auto">
          <a:xfrm>
            <a:off x="323528" y="332656"/>
            <a:ext cx="856895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NO BUSQUÉIS ENTRE LOS </a:t>
            </a:r>
            <a:r>
              <a:rPr lang="es-CL" sz="3200" b="1" dirty="0" smtClean="0">
                <a:latin typeface="+mn-lt"/>
              </a:rPr>
              <a:t>MUERTOS AL QUE VIVE </a:t>
            </a:r>
            <a:endParaRPr lang="es-CL" sz="3200" b="1" dirty="0">
              <a:latin typeface="+mn-lt"/>
            </a:endParaRPr>
          </a:p>
          <a:p>
            <a:pPr algn="ctr"/>
            <a:r>
              <a:rPr lang="es-CL" sz="3200" dirty="0">
                <a:latin typeface="+mn-lt"/>
              </a:rPr>
              <a:t>No busquéis entre los muertos al que vive, </a:t>
            </a:r>
          </a:p>
          <a:p>
            <a:pPr algn="ctr"/>
            <a:r>
              <a:rPr lang="es-CL" sz="3200" dirty="0">
                <a:latin typeface="+mn-lt"/>
              </a:rPr>
              <a:t>no busquéis entre los muertos a Jesús; </a:t>
            </a:r>
          </a:p>
          <a:p>
            <a:pPr algn="ctr"/>
            <a:r>
              <a:rPr lang="es-CL" sz="3200" dirty="0">
                <a:latin typeface="+mn-lt"/>
              </a:rPr>
              <a:t>no busquéis entre los muertos al que vive,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no busquéis entre los muertos al Señor. </a:t>
            </a:r>
          </a:p>
          <a:p>
            <a:pPr algn="ctr"/>
            <a:r>
              <a:rPr lang="es-CL" sz="3200" dirty="0">
                <a:latin typeface="+mn-lt"/>
              </a:rPr>
              <a:t>Ha resucitado, ha resucitado,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ha resucitado como dijo. </a:t>
            </a:r>
          </a:p>
          <a:p>
            <a:pPr algn="ctr"/>
            <a:r>
              <a:rPr lang="es-CL" sz="3200" dirty="0">
                <a:latin typeface="+mn-lt"/>
              </a:rPr>
              <a:t>Aleluya, aleluya, gloria a Cristo;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aleluya, aleluya, gloria a él</a:t>
            </a:r>
            <a:r>
              <a:rPr lang="es-CL" sz="3200" dirty="0" smtClean="0">
                <a:latin typeface="+mn-lt"/>
              </a:rPr>
              <a:t>. </a:t>
            </a:r>
            <a:endParaRPr lang="es-CL" sz="3200" dirty="0">
              <a:latin typeface="+mn-lt"/>
            </a:endParaRPr>
          </a:p>
          <a:p>
            <a:pPr algn="ctr"/>
            <a:r>
              <a:rPr lang="es-CL" sz="3200" dirty="0">
                <a:latin typeface="+mn-lt"/>
              </a:rPr>
              <a:t>Ha </a:t>
            </a:r>
            <a:r>
              <a:rPr lang="es-CL" sz="3200" dirty="0" smtClean="0">
                <a:latin typeface="+mn-lt"/>
              </a:rPr>
              <a:t>resucitado, ha resucitado... 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4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1"/>
          <p:cNvSpPr>
            <a:spLocks noChangeArrowheads="1"/>
          </p:cNvSpPr>
          <p:nvPr/>
        </p:nvSpPr>
        <p:spPr bwMode="auto">
          <a:xfrm>
            <a:off x="0" y="419100"/>
            <a:ext cx="9144000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NO ESPERABA YO DE MÍ...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No esperaba yo de mí acercarme a ti,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mas tú descendiste en humano ser;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no esperaba yo de mí pregonar de ti,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más, Jesús, oí tu voz llamándome.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spcBef>
                <a:spcPts val="1200"/>
              </a:spcBef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Siempre agradecido de ti,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siempre agradecido por tu cruz;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siempre agradecido de ti,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que viniste a buscar y a salvarme a mí.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1 Rectángulo"/>
          <p:cNvSpPr>
            <a:spLocks noChangeArrowheads="1"/>
          </p:cNvSpPr>
          <p:nvPr/>
        </p:nvSpPr>
        <p:spPr bwMode="auto">
          <a:xfrm>
            <a:off x="0" y="260350"/>
            <a:ext cx="9144000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CL" sz="3200" b="1" dirty="0">
                <a:latin typeface="+mj-lt"/>
                <a:cs typeface="Arial" pitchFamily="34" charset="0"/>
              </a:rPr>
              <a:t>NO HAY DIOS FUERA DE TI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	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No hay Dios fuera de ti...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majestuoso, alto, lleno de gloria y poder; 	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3200" dirty="0">
                <a:latin typeface="+mj-lt"/>
                <a:cs typeface="Arial" pitchFamily="34" charset="0"/>
              </a:rPr>
              <a:t>no hay Dios fuera de ti.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Jesucristo, tú eres mi Dios…	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maravilloso, sublime eres tú;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3200" dirty="0">
                <a:latin typeface="+mj-lt"/>
                <a:cs typeface="Arial" pitchFamily="34" charset="0"/>
              </a:rPr>
              <a:t>digno de exaltación, digno de todo loor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Recibe de tus redimidos la gloria,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recibe de tus redimidos la honra,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la alabanza y la adoración.</a:t>
            </a:r>
          </a:p>
        </p:txBody>
      </p:sp>
    </p:spTree>
  </p:cSld>
  <p:clrMapOvr>
    <a:masterClrMapping/>
  </p:clrMapOvr>
</p:sld>
</file>

<file path=ppt/slides/slide4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2 Marcador de contenido"/>
          <p:cNvSpPr>
            <a:spLocks noGrp="1"/>
          </p:cNvSpPr>
          <p:nvPr>
            <p:ph idx="1"/>
          </p:nvPr>
        </p:nvSpPr>
        <p:spPr>
          <a:xfrm>
            <a:off x="395288" y="765175"/>
            <a:ext cx="8229600" cy="5832475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CL" altLang="es-CL" b="1" smtClean="0"/>
              <a:t>NO HAY OTRO NOMBRE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endParaRPr lang="es-CL" altLang="es-CL" smtClean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CL" altLang="es-CL" smtClean="0"/>
              <a:t>No hay otro nombre 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CL" altLang="es-CL" smtClean="0"/>
              <a:t>dado a los hombres: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CL" altLang="es-CL" smtClean="0"/>
              <a:t>Jesucristo es el Señor.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CL" altLang="es-CL" smtClean="0"/>
              <a:t>Toda lengua confesará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CL" altLang="es-CL" smtClean="0"/>
              <a:t>Que Jesús es el Señor.</a:t>
            </a:r>
          </a:p>
        </p:txBody>
      </p:sp>
    </p:spTree>
  </p:cSld>
  <p:clrMapOvr>
    <a:masterClrMapping/>
  </p:clrMapOvr>
</p:sld>
</file>

<file path=ppt/slides/slide4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3 Rectángulo"/>
          <p:cNvSpPr>
            <a:spLocks noChangeArrowheads="1"/>
          </p:cNvSpPr>
          <p:nvPr/>
        </p:nvSpPr>
        <p:spPr bwMode="auto">
          <a:xfrm>
            <a:off x="395536" y="404664"/>
            <a:ext cx="874846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NO HAY QUEJAS PARA </a:t>
            </a:r>
            <a:r>
              <a:rPr lang="es-CL" sz="3200" b="1" dirty="0" smtClean="0">
                <a:latin typeface="+mn-lt"/>
              </a:rPr>
              <a:t>TI, SEÑOR </a:t>
            </a:r>
            <a:endParaRPr lang="es-CL" sz="3200" b="1" dirty="0">
              <a:latin typeface="+mn-lt"/>
            </a:endParaRPr>
          </a:p>
          <a:p>
            <a:pPr algn="ctr"/>
            <a:r>
              <a:rPr lang="es-CL" sz="3200" dirty="0">
                <a:latin typeface="+mn-lt"/>
              </a:rPr>
              <a:t>No hay quejas para ti, mi Señor, </a:t>
            </a:r>
          </a:p>
          <a:p>
            <a:pPr algn="ctr"/>
            <a:r>
              <a:rPr lang="es-CL" sz="3200" dirty="0">
                <a:latin typeface="+mn-lt"/>
              </a:rPr>
              <a:t>solo hay gratitud; </a:t>
            </a:r>
          </a:p>
          <a:p>
            <a:pPr algn="ctr"/>
            <a:r>
              <a:rPr lang="es-CL" sz="3200" dirty="0">
                <a:latin typeface="+mn-lt"/>
              </a:rPr>
              <a:t>tú levantas mi cabeza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no hay quejas, solo hay gratitud. </a:t>
            </a:r>
          </a:p>
          <a:p>
            <a:pPr algn="ctr"/>
            <a:r>
              <a:rPr lang="es-CL" sz="3200" dirty="0">
                <a:latin typeface="+mn-lt"/>
              </a:rPr>
              <a:t>En las pruebas y tribulación, </a:t>
            </a:r>
          </a:p>
          <a:p>
            <a:pPr algn="ctr"/>
            <a:r>
              <a:rPr lang="es-CL" sz="3200" dirty="0">
                <a:latin typeface="+mn-lt"/>
              </a:rPr>
              <a:t>tú me hablas con amor, </a:t>
            </a:r>
          </a:p>
          <a:p>
            <a:pPr algn="ctr"/>
            <a:r>
              <a:rPr lang="es-CL" sz="3200" dirty="0">
                <a:latin typeface="+mn-lt"/>
              </a:rPr>
              <a:t>y me dices: Ya no temas, </a:t>
            </a:r>
          </a:p>
          <a:p>
            <a:pPr algn="ctr"/>
            <a:r>
              <a:rPr lang="es-CL" sz="3200" dirty="0">
                <a:latin typeface="+mn-lt"/>
              </a:rPr>
              <a:t>que a tu lado siempre estoy.</a:t>
            </a:r>
          </a:p>
        </p:txBody>
      </p:sp>
    </p:spTree>
  </p:cSld>
  <p:clrMapOvr>
    <a:masterClrMapping/>
  </p:clrMapOvr>
</p:sld>
</file>

<file path=ppt/slides/slide4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1" name="2 Marcador de contenido"/>
          <p:cNvSpPr>
            <a:spLocks noGrp="1"/>
          </p:cNvSpPr>
          <p:nvPr>
            <p:ph idx="1"/>
          </p:nvPr>
        </p:nvSpPr>
        <p:spPr>
          <a:xfrm>
            <a:off x="468313" y="549275"/>
            <a:ext cx="8229600" cy="5832475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CL" b="1" dirty="0" smtClean="0"/>
              <a:t>NO HAY SANTO COMO EL SEÑOR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endParaRPr lang="es-CL" dirty="0" smtClean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CL" dirty="0" smtClean="0"/>
              <a:t>Mi corazón se regocija en Jehová, 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CL" dirty="0" smtClean="0"/>
              <a:t>mi poder se exalta en </a:t>
            </a:r>
            <a:r>
              <a:rPr lang="es-CL" dirty="0" err="1" smtClean="0"/>
              <a:t>Yahvé</a:t>
            </a:r>
            <a:r>
              <a:rPr lang="es-CL" dirty="0" smtClean="0"/>
              <a:t>,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CL" dirty="0" smtClean="0"/>
              <a:t>mi boca se ensancha ante mis enemigos;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CL" dirty="0" smtClean="0"/>
              <a:t>me alegraré en tu salvación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endParaRPr lang="es-CL" dirty="0" smtClean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CL" dirty="0" smtClean="0"/>
              <a:t>No hay Santo como el Señor,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CL" dirty="0" smtClean="0"/>
              <a:t>porque no hay ninguno fuera de ti;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CL" dirty="0" smtClean="0"/>
              <a:t>no hay refugio como el Dios nuestro, 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CL" dirty="0" smtClean="0"/>
              <a:t>no hay refugio como el Salvador.</a:t>
            </a:r>
          </a:p>
          <a:p>
            <a:pPr>
              <a:buFont typeface="Arial" pitchFamily="34" charset="0"/>
              <a:buChar char="•"/>
              <a:defRPr/>
            </a:pPr>
            <a:endParaRPr lang="es-CL" dirty="0" smtClean="0"/>
          </a:p>
        </p:txBody>
      </p:sp>
    </p:spTree>
  </p:cSld>
  <p:clrMapOvr>
    <a:masterClrMapping/>
  </p:clrMapOvr>
</p:sld>
</file>

<file path=ppt/slides/slide4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1"/>
          <p:cNvSpPr>
            <a:spLocks noChangeArrowheads="1"/>
          </p:cNvSpPr>
          <p:nvPr/>
        </p:nvSpPr>
        <p:spPr bwMode="auto">
          <a:xfrm>
            <a:off x="0" y="158750"/>
            <a:ext cx="91440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NOMBRE SOBRE TODO NOMBRE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Nombre sobre todo nombre 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es el nombre de mi Cristo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ante tan glorioso nombre todos se postrarán.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Todas las fuerzas de oscuridad,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de todo el mundo la humanidad,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todos los cielos y su potestad, todos se postrarán.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Nuestros ojos le contemplan,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nuestro corazón le adora,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nuestros labios hoy proclaman: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¡Jesucristo es Señor!</a:t>
            </a:r>
            <a:r>
              <a:rPr lang="es-CL" altLang="es-CL" sz="320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0" y="49213"/>
            <a:ext cx="9144000" cy="666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Arial" pitchFamily="34" charset="0"/>
              </a:rPr>
              <a:t>ALIENADO EN EL MUNDO YERMO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endParaRPr lang="es-ES" sz="11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Alienado en el mundo yermo,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sin Dios y sin esperanza,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desperté por la gracia de Dios,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cuando Cristo me encontró.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No sabía para qué existía, ni cual sería mi destino,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entonces supe que el Dios bondadoso,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el Padre de nuestro Señor Jesucristo,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era también mi Padre y mi Dios.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Ahora soy para ti, mi Dios; ahora soy para tu gloria,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ahora soy para tu alabanza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y con tu pueblo que es la Iglesia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por siempre te alabaré.</a:t>
            </a:r>
            <a:endParaRPr lang="es-CL" sz="32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1"/>
          <p:cNvSpPr>
            <a:spLocks noChangeArrowheads="1"/>
          </p:cNvSpPr>
          <p:nvPr/>
        </p:nvSpPr>
        <p:spPr bwMode="auto">
          <a:xfrm>
            <a:off x="0" y="192088"/>
            <a:ext cx="9144000" cy="587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NO PODEMOS DEJAR DE DECIR...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2400" dirty="0">
                <a:latin typeface="+mj-lt"/>
                <a:cs typeface="Times New Roman" pitchFamily="18" charset="0"/>
              </a:rPr>
              <a:t>(1 Juan 1:1-2)</a:t>
            </a:r>
            <a:endParaRPr lang="es-CL" sz="24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endParaRPr lang="es-ES" sz="3200" dirty="0">
              <a:latin typeface="+mj-lt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No podemos dejar de decir 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lo que hemos visto y oído,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lo que han palpado nuestras manos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tocante al Verbo de vida.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Señor Jesús, anunciamos tu nombre: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tú eres la vida eterna de Dios manifestada.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A ti, Señor, al inefable don de Dios,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hoy alzamos manos santas 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y unidos te adoramos.</a:t>
            </a:r>
            <a:endParaRPr lang="es-ES" sz="29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1"/>
          <p:cNvSpPr>
            <a:spLocks noChangeArrowheads="1"/>
          </p:cNvSpPr>
          <p:nvPr/>
        </p:nvSpPr>
        <p:spPr bwMode="auto">
          <a:xfrm>
            <a:off x="0" y="-30163"/>
            <a:ext cx="9144000" cy="698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NO PODRÉ OLVIDAR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16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No podré olvidar lo que antes fui,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lejos del redil del Buen Pastor;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cuando confundido, estaba perdido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lejos del redil, a la intemperie.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Él vino a mi vida, vio mi condición,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me cargó en sus hombros y me rescató.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Ahora yo le sigo y escucho su voz,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soy apacentado por su amor.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Tengo un canto nuevo, Cristo vive en mí,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Cristo es el obispo de mi alma;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no me olvidaré de su llamado,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del Pastor y obispo de mi alma.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1"/>
          <p:cNvSpPr>
            <a:spLocks noChangeArrowheads="1"/>
          </p:cNvSpPr>
          <p:nvPr/>
        </p:nvSpPr>
        <p:spPr bwMode="auto">
          <a:xfrm>
            <a:off x="0" y="609600"/>
            <a:ext cx="9144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NO PUEDO ESTAR SIN TI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No puedo estar sin ti, mi Señor;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no puedo estar sin ti, mi Señor;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todo mi ser lo rindo a ti, a ti;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Todas las cosas sin ti dejan de ser, Señor;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todo pierde su valor si no estás tú;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todas las cosas sin ti dejan de ser, Señor;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todo pierde su valor si no estás tú.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1 Rectángulo"/>
          <p:cNvSpPr>
            <a:spLocks noChangeArrowheads="1"/>
          </p:cNvSpPr>
          <p:nvPr/>
        </p:nvSpPr>
        <p:spPr bwMode="auto">
          <a:xfrm>
            <a:off x="323528" y="260648"/>
            <a:ext cx="8496944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NO PUEDO IMAGINAR </a:t>
            </a:r>
          </a:p>
          <a:p>
            <a:pPr algn="ctr"/>
            <a:r>
              <a:rPr lang="es-CL" sz="3200" dirty="0">
                <a:latin typeface="+mn-lt"/>
              </a:rPr>
              <a:t>No puedo imaginar, Señor, tu grandeza. </a:t>
            </a:r>
          </a:p>
          <a:p>
            <a:pPr algn="ctr"/>
            <a:r>
              <a:rPr lang="es-CL" sz="3200" dirty="0">
                <a:latin typeface="+mn-lt"/>
              </a:rPr>
              <a:t>Mas tú, siendo </a:t>
            </a:r>
            <a:r>
              <a:rPr lang="es-CL" sz="3200" dirty="0" smtClean="0">
                <a:latin typeface="+mn-lt"/>
              </a:rPr>
              <a:t>Dios,</a:t>
            </a:r>
          </a:p>
          <a:p>
            <a:pPr algn="ctr"/>
            <a:r>
              <a:rPr lang="es-CL" sz="3200" dirty="0" smtClean="0">
                <a:latin typeface="+mn-lt"/>
              </a:rPr>
              <a:t>tomaste </a:t>
            </a:r>
            <a:r>
              <a:rPr lang="es-CL" sz="3200" dirty="0">
                <a:latin typeface="+mn-lt"/>
              </a:rPr>
              <a:t>forma de siervo, </a:t>
            </a:r>
          </a:p>
          <a:p>
            <a:pPr algn="ctr"/>
            <a:r>
              <a:rPr lang="es-CL" sz="3200" dirty="0">
                <a:latin typeface="+mn-lt"/>
              </a:rPr>
              <a:t>te humillaste hasta la </a:t>
            </a:r>
            <a:r>
              <a:rPr lang="es-CL" sz="3200" dirty="0" smtClean="0">
                <a:latin typeface="+mn-lt"/>
              </a:rPr>
              <a:t>muerte</a:t>
            </a:r>
          </a:p>
          <a:p>
            <a:pPr algn="ctr"/>
            <a:r>
              <a:rPr lang="es-CL" sz="3200" dirty="0" smtClean="0">
                <a:latin typeface="+mn-lt"/>
              </a:rPr>
              <a:t>y </a:t>
            </a:r>
            <a:r>
              <a:rPr lang="es-CL" sz="3200" dirty="0">
                <a:latin typeface="+mn-lt"/>
              </a:rPr>
              <a:t>muerte de cruz. </a:t>
            </a:r>
          </a:p>
          <a:p>
            <a:pPr algn="ctr"/>
            <a:r>
              <a:rPr lang="es-CL" sz="3200" dirty="0">
                <a:latin typeface="+mn-lt"/>
              </a:rPr>
              <a:t>Hoy yo quiero darte gracias, mi Señor. </a:t>
            </a:r>
          </a:p>
          <a:p>
            <a:pPr algn="ctr"/>
            <a:r>
              <a:rPr lang="es-CL" sz="3200" dirty="0">
                <a:latin typeface="+mn-lt"/>
              </a:rPr>
              <a:t>Tu misericordia me alcanzó </a:t>
            </a:r>
          </a:p>
          <a:p>
            <a:pPr algn="ctr"/>
            <a:r>
              <a:rPr lang="es-CL" sz="3200" dirty="0">
                <a:latin typeface="+mn-lt"/>
              </a:rPr>
              <a:t>y me diste una grande salvación. </a:t>
            </a:r>
          </a:p>
        </p:txBody>
      </p:sp>
    </p:spTree>
  </p:cSld>
  <p:clrMapOvr>
    <a:masterClrMapping/>
  </p:clrMapOvr>
</p:sld>
</file>

<file path=ppt/slides/slide4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850" y="620713"/>
            <a:ext cx="8496300" cy="4832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n-lt"/>
              </a:rPr>
              <a:t>NOS ACERCAMOS A TI, JESÚS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Nos acercamos a ti, Jesús, piedra viva,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ciertamente desechada por los hombres,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mas para Dios escogida y preciosa,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3200" dirty="0">
                <a:latin typeface="+mn-lt"/>
              </a:rPr>
              <a:t>mas para Dios escogida y preciosa.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Mas nosotros también, como piedras vivas,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edificadas en ti, piedra preciosa;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mas nosotros también, como piedras vivas,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te exaltamos, Jesús, te adoramos.</a:t>
            </a:r>
          </a:p>
        </p:txBody>
      </p:sp>
    </p:spTree>
  </p:cSld>
  <p:clrMapOvr>
    <a:masterClrMapping/>
  </p:clrMapOvr>
</p:sld>
</file>

<file path=ppt/slides/slide4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404813"/>
            <a:ext cx="9144000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CL" sz="3200" b="1" dirty="0">
                <a:latin typeface="+mj-lt"/>
              </a:rPr>
              <a:t>NOS AMASTE SEÑOR</a:t>
            </a:r>
            <a:r>
              <a:rPr lang="es-CL" sz="3200" dirty="0">
                <a:latin typeface="+mj-lt"/>
              </a:rPr>
              <a:t>	</a:t>
            </a:r>
          </a:p>
          <a:p>
            <a:pPr algn="ctr">
              <a:defRPr/>
            </a:pPr>
            <a:endParaRPr lang="es-CL" sz="3200" dirty="0">
              <a:latin typeface="+mj-lt"/>
            </a:endParaRPr>
          </a:p>
          <a:p>
            <a:pPr algn="ctr">
              <a:defRPr/>
            </a:pPr>
            <a:r>
              <a:rPr lang="es-CL" sz="3200" dirty="0">
                <a:latin typeface="+mj-lt"/>
              </a:rPr>
              <a:t>Nos amaste, Señor, con amor infinito;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nos amaste, Señor, con amor infinito,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que hasta tu vida diste por nosotros, 	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y nos redimiste para la gloria de tu nombre.</a:t>
            </a:r>
          </a:p>
          <a:p>
            <a:pPr algn="ctr">
              <a:defRPr/>
            </a:pPr>
            <a:endParaRPr lang="es-CL" sz="3200" dirty="0">
              <a:latin typeface="+mj-lt"/>
            </a:endParaRPr>
          </a:p>
          <a:p>
            <a:pPr algn="ctr">
              <a:defRPr/>
            </a:pPr>
            <a:r>
              <a:rPr lang="es-CL" sz="3200" dirty="0">
                <a:latin typeface="+mj-lt"/>
              </a:rPr>
              <a:t>Bendito, bendito, bendito eres, Señor;	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bendito, bendito, bendito eres, Señor. 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1"/>
          <p:cNvSpPr>
            <a:spLocks noChangeArrowheads="1"/>
          </p:cNvSpPr>
          <p:nvPr/>
        </p:nvSpPr>
        <p:spPr bwMode="auto">
          <a:xfrm>
            <a:off x="0" y="0"/>
            <a:ext cx="9144000" cy="606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152352" bIns="0"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NOS CONSAGRAMOS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endParaRPr lang="es-ES" sz="3200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Nos consagramos a ti, Señor,</a:t>
            </a:r>
            <a:endParaRPr lang="es-CL" sz="32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abrazados por tu amor nos rendimos hoy;</a:t>
            </a:r>
            <a:endParaRPr lang="es-CL" sz="32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somos tuyos, es tu derecho:</a:t>
            </a:r>
            <a:endParaRPr lang="es-CL" sz="32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nos compraste para servirte y adorarte.</a:t>
            </a:r>
            <a:endParaRPr lang="es-CL" sz="32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No pararemos; en pos de ti correremos,</a:t>
            </a:r>
            <a:endParaRPr lang="es-CL" sz="32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como un cuerpo edificados sobre el fundamento,</a:t>
            </a:r>
            <a:endParaRPr lang="es-CL" sz="32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el cual eres tú, Roca eterna de nuestra salvación;</a:t>
            </a:r>
            <a:endParaRPr lang="es-CL" sz="32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piedra preciosa y escogida por Dios,</a:t>
            </a:r>
            <a:endParaRPr lang="es-CL" sz="32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el cual eres tú, Cristo, Cristo el Señor,</a:t>
            </a:r>
            <a:endParaRPr lang="es-CL" sz="32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bendita gracia que del cielo descendió.</a:t>
            </a:r>
            <a:endParaRPr lang="es-ES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1"/>
          <p:cNvSpPr>
            <a:spLocks noChangeArrowheads="1"/>
          </p:cNvSpPr>
          <p:nvPr/>
        </p:nvSpPr>
        <p:spPr bwMode="auto">
          <a:xfrm>
            <a:off x="0" y="461963"/>
            <a:ext cx="91440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NOS HEMOS ACERCADO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Nos hemos acercado al monte de Sion,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a la ciudad del Dios vivo,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a la multitud de millares de ángeles,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al Sumo Sacerdote, a Jesús el mediador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del nuevo pacto hecho en su sangre,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para obtener eterna redención.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Hemos venido a Jerusalén la celestial,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la iglesia amada del Santo, del Santo de Israel.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1 Rectángulo"/>
          <p:cNvSpPr>
            <a:spLocks noChangeArrowheads="1"/>
          </p:cNvSpPr>
          <p:nvPr/>
        </p:nvSpPr>
        <p:spPr bwMode="auto">
          <a:xfrm>
            <a:off x="251520" y="332656"/>
            <a:ext cx="8496944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NOSOTROS HEMOS VISTO... </a:t>
            </a:r>
          </a:p>
          <a:p>
            <a:pPr algn="ctr"/>
            <a:r>
              <a:rPr lang="es-CL" sz="3200" dirty="0">
                <a:latin typeface="+mn-lt"/>
              </a:rPr>
              <a:t>Nosotros hemos visto y testificamos </a:t>
            </a:r>
          </a:p>
          <a:p>
            <a:pPr algn="ctr"/>
            <a:r>
              <a:rPr lang="es-CL" sz="3200" dirty="0">
                <a:latin typeface="+mn-lt"/>
              </a:rPr>
              <a:t>que el Padre ha enviado al Hijo, </a:t>
            </a:r>
          </a:p>
          <a:p>
            <a:pPr algn="ctr"/>
            <a:r>
              <a:rPr lang="es-CL" sz="3200" dirty="0">
                <a:latin typeface="+mn-lt"/>
              </a:rPr>
              <a:t>el Salvador del mundo. </a:t>
            </a:r>
          </a:p>
          <a:p>
            <a:pPr algn="ctr"/>
            <a:r>
              <a:rPr lang="es-CL" sz="3200" dirty="0">
                <a:latin typeface="+mn-lt"/>
              </a:rPr>
              <a:t>Todo el que </a:t>
            </a:r>
            <a:r>
              <a:rPr lang="es-CL" sz="3200" dirty="0" smtClean="0">
                <a:latin typeface="+mn-lt"/>
              </a:rPr>
              <a:t>confiesa</a:t>
            </a:r>
          </a:p>
          <a:p>
            <a:pPr algn="ctr"/>
            <a:r>
              <a:rPr lang="es-CL" sz="3200" dirty="0" smtClean="0">
                <a:latin typeface="+mn-lt"/>
              </a:rPr>
              <a:t>que </a:t>
            </a:r>
            <a:r>
              <a:rPr lang="es-CL" sz="3200" dirty="0">
                <a:latin typeface="+mn-lt"/>
              </a:rPr>
              <a:t>Jesús es el Hijo de Dios, </a:t>
            </a:r>
          </a:p>
          <a:p>
            <a:pPr algn="ctr"/>
            <a:r>
              <a:rPr lang="es-CL" sz="3200" dirty="0">
                <a:latin typeface="+mn-lt"/>
              </a:rPr>
              <a:t>Dios permanece en él y él en Dios. </a:t>
            </a:r>
          </a:p>
          <a:p>
            <a:pPr algn="ctr"/>
            <a:r>
              <a:rPr lang="es-CL" sz="3200" dirty="0">
                <a:latin typeface="+mn-lt"/>
              </a:rPr>
              <a:t>Y en esto </a:t>
            </a:r>
            <a:r>
              <a:rPr lang="es-CL" sz="3200" dirty="0" smtClean="0">
                <a:latin typeface="+mn-lt"/>
              </a:rPr>
              <a:t>sabemos</a:t>
            </a:r>
          </a:p>
          <a:p>
            <a:pPr algn="ctr"/>
            <a:r>
              <a:rPr lang="es-CL" sz="3200" dirty="0" smtClean="0">
                <a:latin typeface="+mn-lt"/>
              </a:rPr>
              <a:t>que </a:t>
            </a:r>
            <a:r>
              <a:rPr lang="es-CL" sz="3200" dirty="0">
                <a:latin typeface="+mn-lt"/>
              </a:rPr>
              <a:t>él permanece en nosotros: </a:t>
            </a:r>
          </a:p>
          <a:p>
            <a:pPr algn="ctr"/>
            <a:r>
              <a:rPr lang="es-CL" sz="3200" dirty="0">
                <a:latin typeface="+mn-lt"/>
              </a:rPr>
              <a:t>por el Espíritu que nos ha dado.</a:t>
            </a:r>
          </a:p>
        </p:txBody>
      </p:sp>
    </p:spTree>
  </p:cSld>
  <p:clrMapOvr>
    <a:masterClrMapping/>
  </p:clrMapOvr>
</p:sld>
</file>

<file path=ppt/slides/slide4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1 Rectángulo"/>
          <p:cNvSpPr>
            <a:spLocks noChangeArrowheads="1"/>
          </p:cNvSpPr>
          <p:nvPr/>
        </p:nvSpPr>
        <p:spPr bwMode="auto">
          <a:xfrm>
            <a:off x="323528" y="404664"/>
            <a:ext cx="8352928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NO SOY MÍO YA </a:t>
            </a:r>
          </a:p>
          <a:p>
            <a:pPr algn="ctr"/>
            <a:r>
              <a:rPr lang="es-CL" sz="3200" dirty="0">
                <a:latin typeface="+mn-lt"/>
              </a:rPr>
              <a:t>No soy mío ya, no soy mío ya,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comprado por tu </a:t>
            </a:r>
            <a:r>
              <a:rPr lang="es-CL" sz="3200" dirty="0" smtClean="0">
                <a:latin typeface="+mn-lt"/>
              </a:rPr>
              <a:t>sangre,</a:t>
            </a:r>
            <a:br>
              <a:rPr lang="es-CL" sz="3200" dirty="0" smtClean="0">
                <a:latin typeface="+mn-lt"/>
              </a:rPr>
            </a:br>
            <a:r>
              <a:rPr lang="es-CL" sz="3200" dirty="0" smtClean="0">
                <a:latin typeface="+mn-lt"/>
              </a:rPr>
              <a:t>no </a:t>
            </a:r>
            <a:r>
              <a:rPr lang="es-CL" sz="3200" dirty="0">
                <a:latin typeface="+mn-lt"/>
              </a:rPr>
              <a:t>soy mío ya. </a:t>
            </a:r>
          </a:p>
          <a:p>
            <a:pPr algn="ctr"/>
            <a:r>
              <a:rPr lang="es-CL" sz="3200" dirty="0">
                <a:latin typeface="+mn-lt"/>
              </a:rPr>
              <a:t>Tuyo soy, Señor; tuyo soy, Señor; </a:t>
            </a:r>
          </a:p>
          <a:p>
            <a:pPr algn="ctr"/>
            <a:r>
              <a:rPr lang="es-CL" sz="3200" dirty="0">
                <a:latin typeface="+mn-lt"/>
              </a:rPr>
              <a:t>comprado por tu </a:t>
            </a:r>
            <a:r>
              <a:rPr lang="es-CL" sz="3200" dirty="0" smtClean="0">
                <a:latin typeface="+mn-lt"/>
              </a:rPr>
              <a:t>sangre,</a:t>
            </a:r>
          </a:p>
          <a:p>
            <a:pPr algn="ctr"/>
            <a:r>
              <a:rPr lang="es-CL" sz="3200" dirty="0" smtClean="0">
                <a:latin typeface="+mn-lt"/>
              </a:rPr>
              <a:t>tuyo </a:t>
            </a:r>
            <a:r>
              <a:rPr lang="es-CL" sz="3200" dirty="0">
                <a:latin typeface="+mn-lt"/>
              </a:rPr>
              <a:t>soy, Señor.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ChangeArrowheads="1"/>
          </p:cNvSpPr>
          <p:nvPr/>
        </p:nvSpPr>
        <p:spPr bwMode="auto">
          <a:xfrm>
            <a:off x="0" y="682625"/>
            <a:ext cx="9144000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AL QUE DEL CIELO DESCENDIÓ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Al que del cielo descendió,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para hacer la voluntad de Dios,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hemos visto, hemos visto.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esta es la voluntad de Dios,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que todo aquel que ve a Jesús,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crea en él, tenga vida, vida eterna,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él le resucitará en el día final.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1 Rectángulo"/>
          <p:cNvSpPr>
            <a:spLocks noChangeArrowheads="1"/>
          </p:cNvSpPr>
          <p:nvPr/>
        </p:nvSpPr>
        <p:spPr bwMode="auto">
          <a:xfrm>
            <a:off x="323528" y="404664"/>
            <a:ext cx="8424936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NOS REUNIMOS A TI, OH GRAN SEÑOR </a:t>
            </a:r>
          </a:p>
          <a:p>
            <a:pPr algn="ctr"/>
            <a:r>
              <a:rPr lang="es-CL" sz="3200" dirty="0">
                <a:latin typeface="+mn-lt"/>
              </a:rPr>
              <a:t>Nos reunimos a ti, oh gran Señor, </a:t>
            </a:r>
          </a:p>
          <a:p>
            <a:pPr algn="ctr"/>
            <a:r>
              <a:rPr lang="es-CL" sz="3200" dirty="0">
                <a:latin typeface="+mn-lt"/>
              </a:rPr>
              <a:t>nos reunimos a ti, oh gran Señor. </a:t>
            </a:r>
          </a:p>
          <a:p>
            <a:pPr algn="ctr"/>
            <a:r>
              <a:rPr lang="es-CL" sz="3200" dirty="0">
                <a:latin typeface="+mn-lt"/>
              </a:rPr>
              <a:t>A ti se reúne tu </a:t>
            </a:r>
            <a:r>
              <a:rPr lang="es-CL" sz="3200" dirty="0" smtClean="0">
                <a:latin typeface="+mn-lt"/>
              </a:rPr>
              <a:t>pueblo,</a:t>
            </a:r>
          </a:p>
          <a:p>
            <a:pPr algn="ctr"/>
            <a:r>
              <a:rPr lang="es-CL" sz="3200" dirty="0" smtClean="0">
                <a:latin typeface="+mn-lt"/>
              </a:rPr>
              <a:t>pues </a:t>
            </a:r>
            <a:r>
              <a:rPr lang="es-CL" sz="3200" dirty="0">
                <a:latin typeface="+mn-lt"/>
              </a:rPr>
              <a:t>tú eres fiel, </a:t>
            </a:r>
          </a:p>
          <a:p>
            <a:pPr algn="ctr"/>
            <a:r>
              <a:rPr lang="es-CL" sz="3200" dirty="0">
                <a:latin typeface="+mn-lt"/>
              </a:rPr>
              <a:t>nos reunimos a ti, oh gran Señor.</a:t>
            </a:r>
          </a:p>
        </p:txBody>
      </p:sp>
    </p:spTree>
  </p:cSld>
  <p:clrMapOvr>
    <a:masterClrMapping/>
  </p:clrMapOvr>
</p:sld>
</file>

<file path=ppt/slides/slide4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1 Rectángulo"/>
          <p:cNvSpPr>
            <a:spLocks noChangeArrowheads="1"/>
          </p:cNvSpPr>
          <p:nvPr/>
        </p:nvSpPr>
        <p:spPr bwMode="auto">
          <a:xfrm>
            <a:off x="323528" y="188640"/>
            <a:ext cx="8496944" cy="670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000" b="1" dirty="0">
                <a:latin typeface="+mn-lt"/>
              </a:rPr>
              <a:t>NOS REUNIMOS HOY AQUÍ </a:t>
            </a:r>
          </a:p>
          <a:p>
            <a:pPr algn="ctr"/>
            <a:r>
              <a:rPr lang="es-CL" sz="3000" dirty="0">
                <a:latin typeface="+mn-lt"/>
              </a:rPr>
              <a:t>Nos reunimos hoy aquí </a:t>
            </a:r>
          </a:p>
          <a:p>
            <a:pPr algn="ctr"/>
            <a:r>
              <a:rPr lang="es-CL" sz="3000" dirty="0">
                <a:latin typeface="+mn-lt"/>
              </a:rPr>
              <a:t>para aclamar a Dios y amarle... </a:t>
            </a:r>
          </a:p>
          <a:p>
            <a:pPr algn="ctr"/>
            <a:r>
              <a:rPr lang="es-CL" sz="3000" dirty="0">
                <a:latin typeface="+mn-lt"/>
              </a:rPr>
              <a:t>Nos reunimos hoy aquí  </a:t>
            </a:r>
          </a:p>
          <a:p>
            <a:pPr algn="ctr"/>
            <a:r>
              <a:rPr lang="es-CL" sz="3000" dirty="0">
                <a:latin typeface="+mn-lt"/>
              </a:rPr>
              <a:t>para aclamar a Dios </a:t>
            </a:r>
          </a:p>
          <a:p>
            <a:pPr algn="ctr"/>
            <a:r>
              <a:rPr lang="es-CL" sz="3000" dirty="0">
                <a:latin typeface="+mn-lt"/>
              </a:rPr>
              <a:t>y amar a Cristo el Rey. </a:t>
            </a:r>
          </a:p>
          <a:p>
            <a:pPr algn="ctr"/>
            <a:r>
              <a:rPr lang="es-CL" sz="3000" dirty="0">
                <a:latin typeface="+mn-lt"/>
              </a:rPr>
              <a:t>Adoremos a Cristo el Señor. </a:t>
            </a:r>
          </a:p>
          <a:p>
            <a:pPr algn="ctr"/>
            <a:r>
              <a:rPr lang="es-CL" sz="3000" dirty="0">
                <a:latin typeface="+mn-lt"/>
              </a:rPr>
              <a:t>Despojémonos de todo, </a:t>
            </a:r>
          </a:p>
          <a:p>
            <a:pPr algn="ctr"/>
            <a:r>
              <a:rPr lang="es-CL" sz="3000" dirty="0">
                <a:latin typeface="+mn-lt"/>
              </a:rPr>
              <a:t>contemplémosle a él y adorémosle... </a:t>
            </a:r>
          </a:p>
          <a:p>
            <a:pPr algn="ctr"/>
            <a:r>
              <a:rPr lang="es-CL" sz="3000" dirty="0">
                <a:latin typeface="+mn-lt"/>
              </a:rPr>
              <a:t>Despojémonos de todo, </a:t>
            </a:r>
          </a:p>
          <a:p>
            <a:pPr algn="ctr"/>
            <a:r>
              <a:rPr lang="es-CL" sz="3000" dirty="0">
                <a:latin typeface="+mn-lt"/>
              </a:rPr>
              <a:t>contemplémosle a él </a:t>
            </a:r>
          </a:p>
          <a:p>
            <a:pPr algn="ctr"/>
            <a:r>
              <a:rPr lang="es-CL" sz="3000" dirty="0">
                <a:latin typeface="+mn-lt"/>
              </a:rPr>
              <a:t>y adoremos al Señor. </a:t>
            </a:r>
          </a:p>
          <a:p>
            <a:pPr algn="ctr"/>
            <a:r>
              <a:rPr lang="es-CL" sz="3000" dirty="0">
                <a:latin typeface="+mn-lt"/>
              </a:rPr>
              <a:t>Adoremos a Cristo el Señor. </a:t>
            </a:r>
            <a:endParaRPr lang="es-CL" sz="3000" dirty="0" smtClean="0">
              <a:latin typeface="+mn-lt"/>
            </a:endParaRPr>
          </a:p>
          <a:p>
            <a:pPr algn="ctr"/>
            <a:r>
              <a:rPr lang="es-CL" sz="3000" dirty="0" smtClean="0">
                <a:latin typeface="+mn-lt"/>
              </a:rPr>
              <a:t>…</a:t>
            </a:r>
            <a:endParaRPr lang="es-CL" sz="3000" dirty="0">
              <a:latin typeface="+mn-lt"/>
            </a:endParaRPr>
          </a:p>
        </p:txBody>
      </p:sp>
    </p:spTree>
  </p:cSld>
  <p:clrMapOvr>
    <a:masterClrMapping/>
  </p:clrMapOvr>
</p:sld>
</file>

<file path=ppt/slides/slide4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1 Rectángulo"/>
          <p:cNvSpPr>
            <a:spLocks noChangeArrowheads="1"/>
          </p:cNvSpPr>
          <p:nvPr/>
        </p:nvSpPr>
        <p:spPr bwMode="auto">
          <a:xfrm>
            <a:off x="323528" y="332656"/>
            <a:ext cx="849694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L" sz="3000" dirty="0" smtClean="0">
                <a:latin typeface="+mn-lt"/>
              </a:rPr>
              <a:t>Levantemos </a:t>
            </a:r>
            <a:r>
              <a:rPr lang="es-CL" sz="3000" dirty="0">
                <a:latin typeface="+mn-lt"/>
              </a:rPr>
              <a:t>manos santas </a:t>
            </a:r>
          </a:p>
          <a:p>
            <a:pPr algn="ctr"/>
            <a:r>
              <a:rPr lang="es-CL" sz="3000" dirty="0">
                <a:latin typeface="+mn-lt"/>
              </a:rPr>
              <a:t>para magnificar y amarle... </a:t>
            </a:r>
          </a:p>
          <a:p>
            <a:pPr algn="ctr"/>
            <a:r>
              <a:rPr lang="es-CL" sz="3000" dirty="0">
                <a:latin typeface="+mn-lt"/>
              </a:rPr>
              <a:t>Levantemos manos santas  </a:t>
            </a:r>
          </a:p>
          <a:p>
            <a:pPr algn="ctr"/>
            <a:r>
              <a:rPr lang="es-CL" sz="3000" dirty="0">
                <a:latin typeface="+mn-lt"/>
              </a:rPr>
              <a:t>para magnificar </a:t>
            </a:r>
          </a:p>
          <a:p>
            <a:pPr algn="ctr"/>
            <a:r>
              <a:rPr lang="es-CL" sz="3000" dirty="0">
                <a:latin typeface="+mn-lt"/>
              </a:rPr>
              <a:t>y amar a Cristo el Rey... </a:t>
            </a:r>
          </a:p>
          <a:p>
            <a:pPr algn="ctr"/>
            <a:r>
              <a:rPr lang="es-CL" sz="3000" dirty="0">
                <a:latin typeface="+mn-lt"/>
              </a:rPr>
              <a:t>Adoremos a Cristo el Señor.</a:t>
            </a:r>
          </a:p>
        </p:txBody>
      </p:sp>
    </p:spTree>
  </p:cSld>
  <p:clrMapOvr>
    <a:masterClrMapping/>
  </p:clrMapOvr>
</p:sld>
</file>

<file path=ppt/slides/slide4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1"/>
          <p:cNvSpPr>
            <a:spLocks noChangeArrowheads="1"/>
          </p:cNvSpPr>
          <p:nvPr/>
        </p:nvSpPr>
        <p:spPr bwMode="auto">
          <a:xfrm>
            <a:off x="0" y="230188"/>
            <a:ext cx="9144000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NOS SALVÓ POR AMOR...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Nos salvó por amor de su nombre,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nos salvó para hacer notorio su poder,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para que anunciemos sus maravillas,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para que cantemos sus alabanzas.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Porque no alabarán los muertos al Señor,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ni cuantos descienden al silencio.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no alabarán los muertos al Señor,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pero nosotros [:bendeciremos al Señor:]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desde ahora y para siempre,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bendeciremos al Señor.</a:t>
            </a:r>
            <a:endParaRPr lang="es-CL" altLang="es-CL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1"/>
          <p:cNvSpPr>
            <a:spLocks noChangeArrowheads="1"/>
          </p:cNvSpPr>
          <p:nvPr/>
        </p:nvSpPr>
        <p:spPr bwMode="auto">
          <a:xfrm>
            <a:off x="0" y="230188"/>
            <a:ext cx="9144000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NOS VISITÓ DESDE LO ALTO LA AURORA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Nos visitó desde lo alto la aurora,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 la entrañable misericordia de Dios,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para dar luz a los que habitan en tinieblas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en sombra de muerte,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para encaminar nuestros pies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 sendas de paz.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Nos visitó el Hijo de Dios,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nos redimió el poderoso Salvador;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de pura gracia, de puro amor,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con su sangre preciosa nos compró.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1"/>
          <p:cNvSpPr>
            <a:spLocks noChangeArrowheads="1"/>
          </p:cNvSpPr>
          <p:nvPr/>
        </p:nvSpPr>
        <p:spPr bwMode="auto">
          <a:xfrm>
            <a:off x="-17463" y="554038"/>
            <a:ext cx="9144001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OH AMADO DE MI CORAZÓN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Oh amado de mi corazón,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ante ti nos inclinamos hoy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en adoración, en adoración.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Tú eres digno de todo loor,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la iglesia confiesa hoy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que tú eres el Señor, que tú eres el Señor,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que tú eres el Señor, que tú eres el Señor.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Recibe tú la alabanza, recibe la exaltación,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recibe toda la gloria, mi Señor.</a:t>
            </a:r>
            <a:r>
              <a:rPr lang="es-CL" altLang="es-CL" sz="320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1 Rectángulo"/>
          <p:cNvSpPr>
            <a:spLocks noChangeArrowheads="1"/>
          </p:cNvSpPr>
          <p:nvPr/>
        </p:nvSpPr>
        <p:spPr bwMode="auto">
          <a:xfrm>
            <a:off x="323528" y="332656"/>
            <a:ext cx="8424936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OH AMOR, EL DE MI CRISTO </a:t>
            </a:r>
          </a:p>
          <a:p>
            <a:pPr algn="ctr"/>
            <a:r>
              <a:rPr lang="es-CL" sz="3200" dirty="0">
                <a:latin typeface="+mn-lt"/>
              </a:rPr>
              <a:t>Oh amor, el de mi Cristo,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alto y profundo es su amor. </a:t>
            </a:r>
          </a:p>
          <a:p>
            <a:pPr algn="ctr"/>
            <a:r>
              <a:rPr lang="es-CL" sz="3200" dirty="0">
                <a:latin typeface="+mn-lt"/>
              </a:rPr>
              <a:t>No hay amor que se pueda igualar, </a:t>
            </a:r>
          </a:p>
          <a:p>
            <a:pPr algn="ctr"/>
            <a:r>
              <a:rPr lang="es-CL" sz="3200" dirty="0">
                <a:latin typeface="+mn-lt"/>
              </a:rPr>
              <a:t>no hay amor que se pueda igualar. </a:t>
            </a:r>
          </a:p>
          <a:p>
            <a:pPr algn="ctr"/>
            <a:r>
              <a:rPr lang="es-CL" sz="3200" dirty="0">
                <a:latin typeface="+mn-lt"/>
              </a:rPr>
              <a:t>Maravilloso amor, sublime amor, </a:t>
            </a:r>
          </a:p>
          <a:p>
            <a:pPr algn="ctr"/>
            <a:r>
              <a:rPr lang="es-CL" sz="3200" dirty="0">
                <a:latin typeface="+mn-lt"/>
              </a:rPr>
              <a:t>incomparable es su amor.</a:t>
            </a:r>
          </a:p>
        </p:txBody>
      </p:sp>
    </p:spTree>
  </p:cSld>
  <p:clrMapOvr>
    <a:masterClrMapping/>
  </p:clrMapOvr>
</p:sld>
</file>

<file path=ppt/slides/slide4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Rectangle 1"/>
          <p:cNvSpPr>
            <a:spLocks noChangeArrowheads="1"/>
          </p:cNvSpPr>
          <p:nvPr/>
        </p:nvSpPr>
        <p:spPr bwMode="auto">
          <a:xfrm>
            <a:off x="-9525" y="375925"/>
            <a:ext cx="9144000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ea typeface="Times New Roman" pitchFamily="18" charset="0"/>
              </a:rPr>
              <a:t>OH CUÁN GLORIOSO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endParaRPr lang="es-ES" sz="3200" dirty="0">
              <a:latin typeface="+mj-lt"/>
              <a:ea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Oh, cuán glorioso es el Hijo de Dios,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siendo el resplandor de la gloria de Dios,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y la imagen misma de su sustancia,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y quien sustenta todas las cosas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con la palabra de su poder.</a:t>
            </a:r>
            <a:endParaRPr lang="es-CL" sz="3200" dirty="0">
              <a:latin typeface="+mj-lt"/>
            </a:endParaRPr>
          </a:p>
          <a:p>
            <a:pPr algn="ctr" eaLnBrk="0" hangingPunct="0">
              <a:spcBef>
                <a:spcPts val="1200"/>
              </a:spcBef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Habiendo efectuado por medio de sí mismo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la purificación de nuestros pecados,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se sentó a la diestra de la Majestad en las alturas</a:t>
            </a:r>
            <a:r>
              <a:rPr lang="es-ES" sz="3200" dirty="0" smtClean="0">
                <a:latin typeface="+mj-lt"/>
                <a:ea typeface="Times New Roman" pitchFamily="18" charset="0"/>
              </a:rPr>
              <a:t>.</a:t>
            </a:r>
          </a:p>
          <a:p>
            <a:pPr algn="ctr" eaLnBrk="0" hangingPunct="0">
              <a:defRPr/>
            </a:pPr>
            <a:r>
              <a:rPr lang="es-ES" sz="3200" dirty="0" smtClean="0">
                <a:latin typeface="+mj-lt"/>
              </a:rPr>
              <a:t>…</a:t>
            </a:r>
            <a:endParaRPr lang="es-CL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549275"/>
            <a:ext cx="9144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Oh cuán glorioso es el Hijo de Dios;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porque a qué ángel se le dijo jamás: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“Mi Hijo eres tú,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adórenle todos los ángeles de Dios”.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endParaRPr lang="es-ES" sz="3200" dirty="0">
              <a:latin typeface="+mj-lt"/>
              <a:ea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Tu trono, oh Dios, por el siglo del siglo;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cetro de equidad es el cetro de tu Reino;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has amado la </a:t>
            </a:r>
            <a:r>
              <a:rPr lang="es-ES" sz="3200" dirty="0" smtClean="0">
                <a:latin typeface="+mj-lt"/>
                <a:ea typeface="Times New Roman" pitchFamily="18" charset="0"/>
              </a:rPr>
              <a:t>justicia</a:t>
            </a:r>
          </a:p>
          <a:p>
            <a:pPr algn="ctr" eaLnBrk="0" hangingPunct="0">
              <a:defRPr/>
            </a:pPr>
            <a:r>
              <a:rPr lang="es-ES" sz="3200" dirty="0" smtClean="0">
                <a:latin typeface="+mj-lt"/>
                <a:ea typeface="Times New Roman" pitchFamily="18" charset="0"/>
              </a:rPr>
              <a:t>y </a:t>
            </a:r>
            <a:r>
              <a:rPr lang="es-ES" sz="3200" dirty="0">
                <a:latin typeface="+mj-lt"/>
                <a:ea typeface="Times New Roman" pitchFamily="18" charset="0"/>
              </a:rPr>
              <a:t>aborrecido la maldad.</a:t>
            </a:r>
            <a:endParaRPr lang="es-ES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1"/>
          <p:cNvSpPr>
            <a:spLocks noChangeArrowheads="1"/>
          </p:cNvSpPr>
          <p:nvPr/>
        </p:nvSpPr>
        <p:spPr bwMode="auto">
          <a:xfrm>
            <a:off x="0" y="333375"/>
            <a:ext cx="9144000" cy="615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ES" sz="32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OH CUÁN GRANDE</a:t>
            </a:r>
            <a:r>
              <a:rPr lang="es-CL" sz="3200" dirty="0">
                <a:latin typeface="+mj-lt"/>
                <a:cs typeface="Arial" pitchFamily="34" charset="0"/>
              </a:rPr>
              <a:t> </a:t>
            </a:r>
            <a:r>
              <a:rPr lang="es-ES" sz="32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PRUEBA DE AMOR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Oh cuán grande prueba de amor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la que tú nos diste en la cruz;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como un cordero sin mancha, sin pecado,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fuiste inmolado, mi Señor.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Por el gozo puesto ante ti,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soportaste horrible aflicción;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por reconciliarnos con Dios nuestro Padre,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te entregaste al tormento cruel.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Oh, Señor, bendito sea tu sacrificio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que nos dio la vida, que nos redimió.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Oh, Señor, bendito sea tu amor.</a:t>
            </a:r>
            <a:endParaRPr lang="es-ES" sz="32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23850" y="549275"/>
            <a:ext cx="8496300" cy="27082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n-lt"/>
              </a:rPr>
              <a:t>AL QUE EN UNA CRUZ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Al que en una cruz se entregó,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al que por amor por mí murió;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al Señor Jesús la honra,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la gloria y la alabanza.</a:t>
            </a:r>
          </a:p>
        </p:txBody>
      </p:sp>
    </p:spTree>
  </p:cSld>
  <p:clrMapOvr>
    <a:masterClrMapping/>
  </p:clrMapOvr>
</p:sld>
</file>

<file path=ppt/slides/slide4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1" name="Rectangle 1"/>
          <p:cNvSpPr>
            <a:spLocks noChangeArrowheads="1"/>
          </p:cNvSpPr>
          <p:nvPr/>
        </p:nvSpPr>
        <p:spPr bwMode="auto">
          <a:xfrm>
            <a:off x="0" y="131763"/>
            <a:ext cx="914400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Aft>
                <a:spcPts val="1200"/>
              </a:spcAft>
              <a:defRPr/>
            </a:pPr>
            <a:r>
              <a:rPr lang="es-ES_tradnl" sz="3200" b="1" dirty="0">
                <a:solidFill>
                  <a:srgbClr val="000000"/>
                </a:solidFill>
                <a:latin typeface="+mj-lt"/>
                <a:cs typeface="Arial" pitchFamily="34" charset="0"/>
              </a:rPr>
              <a:t>OH HERMANOS, DAD A CRISTO</a:t>
            </a:r>
          </a:p>
          <a:p>
            <a:pPr algn="ctr" eaLnBrk="0" hangingPunct="0">
              <a:defRPr/>
            </a:pPr>
            <a:r>
              <a:rPr lang="es-CL" sz="3200" dirty="0">
                <a:solidFill>
                  <a:srgbClr val="000000"/>
                </a:solidFill>
                <a:latin typeface="+mj-lt"/>
                <a:cs typeface="Arial" pitchFamily="34" charset="0"/>
              </a:rPr>
              <a:t>Oh hermanos, dad a Cristo alabanzas mil, </a:t>
            </a:r>
          </a:p>
          <a:p>
            <a:pPr algn="ctr" eaLnBrk="0" hangingPunct="0">
              <a:defRPr/>
            </a:pPr>
            <a:r>
              <a:rPr lang="es-CL" sz="3200" dirty="0">
                <a:solidFill>
                  <a:srgbClr val="000000"/>
                </a:solidFill>
                <a:latin typeface="+mj-lt"/>
                <a:cs typeface="Arial" pitchFamily="34" charset="0"/>
              </a:rPr>
              <a:t>él la muerte ha vencido y la tumba vil. </a:t>
            </a:r>
          </a:p>
          <a:p>
            <a:pPr algn="ctr" eaLnBrk="0" hangingPunct="0">
              <a:defRPr/>
            </a:pPr>
            <a:r>
              <a:rPr lang="es-CL" sz="3200" i="1" dirty="0">
                <a:solidFill>
                  <a:srgbClr val="000000"/>
                </a:solidFill>
                <a:latin typeface="+mj-lt"/>
                <a:cs typeface="Arial" pitchFamily="34" charset="0"/>
              </a:rPr>
              <a:t>Cristo, por tu gran victoria, me das vida a mí, </a:t>
            </a:r>
          </a:p>
          <a:p>
            <a:pPr algn="ctr" eaLnBrk="0" hangingPunct="0">
              <a:spcAft>
                <a:spcPts val="1200"/>
              </a:spcAft>
              <a:defRPr/>
            </a:pPr>
            <a:r>
              <a:rPr lang="es-CL" sz="3200" i="1" dirty="0">
                <a:solidFill>
                  <a:srgbClr val="000000"/>
                </a:solidFill>
                <a:latin typeface="+mj-lt"/>
                <a:cs typeface="Arial" pitchFamily="34" charset="0"/>
              </a:rPr>
              <a:t>vencedor tú de la muerte, gloria doy a ti. </a:t>
            </a:r>
          </a:p>
          <a:p>
            <a:pPr algn="ctr" eaLnBrk="0" hangingPunct="0">
              <a:defRPr/>
            </a:pPr>
            <a:r>
              <a:rPr lang="es-CL" sz="3200" dirty="0">
                <a:solidFill>
                  <a:srgbClr val="000000"/>
                </a:solidFill>
                <a:latin typeface="+mj-lt"/>
                <a:cs typeface="Arial" pitchFamily="34" charset="0"/>
              </a:rPr>
              <a:t>En la cruz él fue clavado por mí, pecador; </a:t>
            </a:r>
          </a:p>
          <a:p>
            <a:pPr algn="ctr" eaLnBrk="0" hangingPunct="0">
              <a:spcAft>
                <a:spcPts val="1200"/>
              </a:spcAft>
              <a:defRPr/>
            </a:pPr>
            <a:r>
              <a:rPr lang="es-CL" sz="3200" dirty="0">
                <a:solidFill>
                  <a:srgbClr val="000000"/>
                </a:solidFill>
                <a:latin typeface="+mj-lt"/>
                <a:cs typeface="Arial" pitchFamily="34" charset="0"/>
              </a:rPr>
              <a:t>por su muerte él se hizo nuestro Redentor. </a:t>
            </a:r>
          </a:p>
          <a:p>
            <a:pPr algn="ctr" eaLnBrk="0" hangingPunct="0">
              <a:defRPr/>
            </a:pPr>
            <a:r>
              <a:rPr lang="es-CL" sz="3200" dirty="0">
                <a:solidFill>
                  <a:srgbClr val="000000"/>
                </a:solidFill>
                <a:latin typeface="+mj-lt"/>
                <a:cs typeface="Arial" pitchFamily="34" charset="0"/>
              </a:rPr>
              <a:t>En la tumba sepultaron a mi Salvador, </a:t>
            </a:r>
          </a:p>
          <a:p>
            <a:pPr algn="ctr" eaLnBrk="0" hangingPunct="0">
              <a:spcAft>
                <a:spcPts val="1200"/>
              </a:spcAft>
              <a:defRPr/>
            </a:pPr>
            <a:r>
              <a:rPr lang="es-CL" sz="3200" dirty="0">
                <a:solidFill>
                  <a:srgbClr val="000000"/>
                </a:solidFill>
                <a:latin typeface="+mj-lt"/>
                <a:cs typeface="Arial" pitchFamily="34" charset="0"/>
              </a:rPr>
              <a:t>su presencia le ha quitado todo el temor... </a:t>
            </a:r>
          </a:p>
          <a:p>
            <a:pPr algn="ctr" eaLnBrk="0" hangingPunct="0">
              <a:defRPr/>
            </a:pPr>
            <a:r>
              <a:rPr lang="es-CL" sz="3200" dirty="0">
                <a:solidFill>
                  <a:srgbClr val="000000"/>
                </a:solidFill>
                <a:latin typeface="+mj-lt"/>
                <a:cs typeface="Arial" pitchFamily="34" charset="0"/>
              </a:rPr>
              <a:t>La potencia de la muerte Cristo quebrantó; </a:t>
            </a:r>
          </a:p>
          <a:p>
            <a:pPr algn="ctr" eaLnBrk="0" hangingPunct="0">
              <a:defRPr/>
            </a:pPr>
            <a:r>
              <a:rPr lang="es-CL" sz="3200" dirty="0">
                <a:solidFill>
                  <a:srgbClr val="000000"/>
                </a:solidFill>
                <a:latin typeface="+mj-lt"/>
                <a:cs typeface="Arial" pitchFamily="34" charset="0"/>
              </a:rPr>
              <a:t>del sepulcro tenebroso él se levantó.</a:t>
            </a:r>
            <a:endParaRPr lang="es-CL" sz="32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1"/>
          <p:cNvSpPr>
            <a:spLocks noChangeArrowheads="1"/>
          </p:cNvSpPr>
          <p:nvPr/>
        </p:nvSpPr>
        <p:spPr bwMode="auto">
          <a:xfrm>
            <a:off x="0" y="311150"/>
            <a:ext cx="9144000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ES" sz="32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OH PADRE ETERNO, ENVÍANOS TU REY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Oh Padre eterno, envíanos tu Rey,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a tu Ungido, al Hijo de tu amor;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él juzgará a tu pueblo con justicia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y aplastará bajo sus pies al opresor,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tendrá misericordia del humilde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y la vida de sus pobres salvará.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Bendito Dios Todopoderoso,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el único que hace maravillas;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bendito su nombre glorioso para siempre,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toda la tierra será llena de su gloria.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Amén y amén, amén y amén.</a:t>
            </a:r>
            <a:endParaRPr lang="es-ES" sz="32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404812"/>
            <a:ext cx="9144000" cy="5688483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b="1" dirty="0">
                <a:latin typeface="+mj-lt"/>
              </a:rPr>
              <a:t>OH PAN DEL CIELO</a:t>
            </a:r>
            <a:endParaRPr lang="es-CL" dirty="0">
              <a:latin typeface="+mj-lt"/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endParaRPr lang="es-ES" dirty="0" smtClean="0">
              <a:latin typeface="+mj-lt"/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 smtClean="0">
                <a:latin typeface="+mj-lt"/>
              </a:rPr>
              <a:t>Oh </a:t>
            </a:r>
            <a:r>
              <a:rPr lang="es-ES" dirty="0">
                <a:latin typeface="+mj-lt"/>
              </a:rPr>
              <a:t>pan del cielo, tú eres para mí</a:t>
            </a:r>
            <a:endParaRPr lang="es-CL" dirty="0">
              <a:latin typeface="+mj-lt"/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>
                <a:latin typeface="+mj-lt"/>
              </a:rPr>
              <a:t>la poderosa ofrenda de perdón;</a:t>
            </a:r>
            <a:endParaRPr lang="es-CL" dirty="0">
              <a:latin typeface="+mj-lt"/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>
                <a:latin typeface="+mj-lt"/>
              </a:rPr>
              <a:t>oh pan del cielo, tú eres para mí</a:t>
            </a:r>
            <a:endParaRPr lang="es-CL" dirty="0">
              <a:latin typeface="+mj-lt"/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>
                <a:latin typeface="+mj-lt"/>
              </a:rPr>
              <a:t>bendita gracia y redención feliz.</a:t>
            </a:r>
            <a:endParaRPr lang="es-CL" dirty="0">
              <a:latin typeface="+mj-lt"/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endParaRPr lang="es-ES" dirty="0" smtClean="0">
              <a:latin typeface="+mj-lt"/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 smtClean="0">
                <a:latin typeface="+mj-lt"/>
              </a:rPr>
              <a:t>Hoy </a:t>
            </a:r>
            <a:r>
              <a:rPr lang="es-ES" dirty="0">
                <a:latin typeface="+mj-lt"/>
              </a:rPr>
              <a:t>puedo libre en el santuario entrar</a:t>
            </a:r>
            <a:endParaRPr lang="es-CL" dirty="0">
              <a:latin typeface="+mj-lt"/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>
                <a:latin typeface="+mj-lt"/>
              </a:rPr>
              <a:t>y contemplar en tan excelsa luz</a:t>
            </a:r>
            <a:endParaRPr lang="es-CL" dirty="0">
              <a:latin typeface="+mj-lt"/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>
                <a:latin typeface="+mj-lt"/>
              </a:rPr>
              <a:t>a quien por mi pecado se humilló</a:t>
            </a:r>
            <a:r>
              <a:rPr lang="es-ES" dirty="0" smtClean="0">
                <a:latin typeface="+mj-lt"/>
              </a:rPr>
              <a:t>.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 smtClean="0">
                <a:latin typeface="+mj-lt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8313" y="476250"/>
            <a:ext cx="8229600" cy="4525963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 smtClean="0">
                <a:latin typeface="+mj-lt"/>
              </a:rPr>
              <a:t>Hoy puedo libre en el santuario entrar</a:t>
            </a:r>
            <a:endParaRPr lang="es-CL" dirty="0" smtClean="0">
              <a:latin typeface="+mj-lt"/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 smtClean="0">
                <a:latin typeface="+mj-lt"/>
              </a:rPr>
              <a:t>y en el Lugar Santísimo adorar</a:t>
            </a:r>
            <a:endParaRPr lang="es-CL" dirty="0" smtClean="0">
              <a:latin typeface="+mj-lt"/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 smtClean="0">
                <a:latin typeface="+mj-lt"/>
              </a:rPr>
              <a:t>la gloria verdadera de Jesús.</a:t>
            </a:r>
            <a:endParaRPr lang="es-CL" dirty="0" smtClean="0">
              <a:latin typeface="+mj-lt"/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 smtClean="0">
                <a:latin typeface="+mj-lt"/>
              </a:rPr>
              <a:t>Bendita copa, tú eres para mí</a:t>
            </a:r>
            <a:endParaRPr lang="es-CL" dirty="0" smtClean="0">
              <a:latin typeface="+mj-lt"/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 smtClean="0">
                <a:latin typeface="+mj-lt"/>
              </a:rPr>
              <a:t>el nuevo pacto del amor de Dios;</a:t>
            </a:r>
            <a:endParaRPr lang="es-CL" dirty="0" smtClean="0">
              <a:latin typeface="+mj-lt"/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 smtClean="0">
                <a:latin typeface="+mj-lt"/>
              </a:rPr>
              <a:t>bendita copa, tú eres para mí</a:t>
            </a:r>
            <a:endParaRPr lang="es-CL" dirty="0" smtClean="0">
              <a:latin typeface="+mj-lt"/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 smtClean="0">
                <a:latin typeface="+mj-lt"/>
              </a:rPr>
              <a:t>preciosa sangre que vertió Jesús.</a:t>
            </a:r>
            <a:endParaRPr lang="es-CL" dirty="0" smtClean="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endParaRPr lang="es-CL" dirty="0" smtClean="0"/>
          </a:p>
          <a:p>
            <a:pPr>
              <a:buFont typeface="Arial" pitchFamily="34" charset="0"/>
              <a:buChar char="•"/>
              <a:defRPr/>
            </a:pP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3 Rectángulo"/>
          <p:cNvSpPr>
            <a:spLocks noChangeArrowheads="1"/>
          </p:cNvSpPr>
          <p:nvPr/>
        </p:nvSpPr>
        <p:spPr bwMode="auto">
          <a:xfrm>
            <a:off x="395536" y="332656"/>
            <a:ext cx="8352928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L" sz="3200" b="1" dirty="0">
                <a:latin typeface="+mn-lt"/>
              </a:rPr>
              <a:t>OH PROFUNDIDAD DE LAS RIQUEZAS...</a:t>
            </a:r>
          </a:p>
          <a:p>
            <a:pPr algn="ctr">
              <a:spcAft>
                <a:spcPts val="1200"/>
              </a:spcAft>
            </a:pPr>
            <a:r>
              <a:rPr lang="es-CL" sz="2400" dirty="0">
                <a:latin typeface="+mn-lt"/>
              </a:rPr>
              <a:t>(Rom. 11:33, 36</a:t>
            </a:r>
            <a:r>
              <a:rPr lang="es-CL" sz="2400" dirty="0" smtClean="0">
                <a:latin typeface="+mn-lt"/>
              </a:rPr>
              <a:t>).</a:t>
            </a:r>
            <a:endParaRPr lang="es-CL" sz="2400" dirty="0">
              <a:latin typeface="+mn-lt"/>
            </a:endParaRPr>
          </a:p>
          <a:p>
            <a:pPr algn="ctr"/>
            <a:r>
              <a:rPr lang="es-CL" sz="3200" dirty="0">
                <a:latin typeface="+mn-lt"/>
              </a:rPr>
              <a:t>Oh profundidad de las riquezas, </a:t>
            </a:r>
          </a:p>
          <a:p>
            <a:pPr algn="ctr"/>
            <a:r>
              <a:rPr lang="es-CL" sz="3200" dirty="0">
                <a:latin typeface="+mn-lt"/>
              </a:rPr>
              <a:t>de la sabiduría y de la ciencia de Dios. </a:t>
            </a:r>
          </a:p>
          <a:p>
            <a:pPr algn="ctr"/>
            <a:r>
              <a:rPr lang="es-CL" sz="3200" dirty="0">
                <a:latin typeface="+mn-lt"/>
              </a:rPr>
              <a:t>Cuán insondables son sus juicios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e inescrutables sus caminos. </a:t>
            </a:r>
          </a:p>
          <a:p>
            <a:pPr algn="ctr"/>
            <a:r>
              <a:rPr lang="es-CL" sz="3200" dirty="0">
                <a:latin typeface="+mn-lt"/>
              </a:rPr>
              <a:t>De él y por él y para él son todas las cosas, </a:t>
            </a:r>
          </a:p>
          <a:p>
            <a:pPr algn="ctr"/>
            <a:r>
              <a:rPr lang="es-CL" sz="3200" dirty="0">
                <a:latin typeface="+mn-lt"/>
              </a:rPr>
              <a:t>a él sea gloria por los siglos. </a:t>
            </a:r>
          </a:p>
          <a:p>
            <a:pPr algn="ctr"/>
            <a:r>
              <a:rPr lang="es-CL" sz="3200" dirty="0">
                <a:latin typeface="+mn-lt"/>
              </a:rPr>
              <a:t>A él sea gloria por los siglos, </a:t>
            </a:r>
          </a:p>
          <a:p>
            <a:pPr algn="ctr"/>
            <a:r>
              <a:rPr lang="es-CL" sz="3200" dirty="0">
                <a:latin typeface="+mn-lt"/>
              </a:rPr>
              <a:t>a él sea gloria por los siglos, Amén.</a:t>
            </a:r>
          </a:p>
        </p:txBody>
      </p:sp>
    </p:spTree>
  </p:cSld>
  <p:clrMapOvr>
    <a:masterClrMapping/>
  </p:clrMapOvr>
</p:sld>
</file>

<file path=ppt/slides/slide4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3 Rectángulo"/>
          <p:cNvSpPr>
            <a:spLocks noChangeArrowheads="1"/>
          </p:cNvSpPr>
          <p:nvPr/>
        </p:nvSpPr>
        <p:spPr bwMode="auto">
          <a:xfrm>
            <a:off x="323528" y="404664"/>
            <a:ext cx="8496944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OH SEÑOR, CUÁNTO AMOR </a:t>
            </a:r>
          </a:p>
          <a:p>
            <a:pPr algn="ctr"/>
            <a:r>
              <a:rPr lang="es-CL" sz="3200" dirty="0">
                <a:latin typeface="+mn-lt"/>
              </a:rPr>
              <a:t>Oh Señor, cuánto amor </a:t>
            </a:r>
          </a:p>
          <a:p>
            <a:pPr algn="ctr"/>
            <a:r>
              <a:rPr lang="es-CL" sz="3200" dirty="0">
                <a:latin typeface="+mn-lt"/>
              </a:rPr>
              <a:t>nos demostraste yendo a la cruz, </a:t>
            </a:r>
          </a:p>
          <a:p>
            <a:pPr algn="ctr"/>
            <a:r>
              <a:rPr lang="es-CL" sz="3200" dirty="0">
                <a:latin typeface="+mn-lt"/>
              </a:rPr>
              <a:t>habiendo tú estado en la gloria con el Padre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te despojaste de todo por amor. </a:t>
            </a:r>
          </a:p>
          <a:p>
            <a:pPr algn="ctr"/>
            <a:r>
              <a:rPr lang="es-CL" sz="3200" dirty="0">
                <a:latin typeface="+mn-lt"/>
              </a:rPr>
              <a:t>Y yo que no soy capaz de negarme por ti, </a:t>
            </a:r>
          </a:p>
          <a:p>
            <a:pPr algn="ctr"/>
            <a:r>
              <a:rPr lang="es-CL" sz="3200" dirty="0">
                <a:latin typeface="+mn-lt"/>
              </a:rPr>
              <a:t>habiendo tú entregado todo </a:t>
            </a:r>
          </a:p>
          <a:p>
            <a:pPr algn="ctr"/>
            <a:r>
              <a:rPr lang="es-CL" sz="3200" dirty="0">
                <a:latin typeface="+mn-lt"/>
              </a:rPr>
              <a:t>y sufrido la humillación, oh mi Señor,  </a:t>
            </a:r>
          </a:p>
          <a:p>
            <a:pPr algn="ctr"/>
            <a:r>
              <a:rPr lang="es-CL" sz="3200" dirty="0">
                <a:latin typeface="+mn-lt"/>
              </a:rPr>
              <a:t>quiero hoy rendir mi corazón; </a:t>
            </a:r>
          </a:p>
          <a:p>
            <a:pPr algn="ctr"/>
            <a:r>
              <a:rPr lang="es-CL" sz="3200" dirty="0">
                <a:latin typeface="+mn-lt"/>
              </a:rPr>
              <a:t>oh, mi Señor, quiero </a:t>
            </a:r>
            <a:r>
              <a:rPr lang="es-CL" sz="3200" dirty="0" smtClean="0">
                <a:latin typeface="+mn-lt"/>
              </a:rPr>
              <a:t>negarme</a:t>
            </a:r>
          </a:p>
          <a:p>
            <a:pPr algn="ctr"/>
            <a:r>
              <a:rPr lang="es-CL" sz="3200" dirty="0" smtClean="0">
                <a:latin typeface="+mn-lt"/>
              </a:rPr>
              <a:t>y </a:t>
            </a:r>
            <a:r>
              <a:rPr lang="es-CL" sz="3200" dirty="0">
                <a:latin typeface="+mn-lt"/>
              </a:rPr>
              <a:t>postrarme a tus pies. </a:t>
            </a:r>
          </a:p>
        </p:txBody>
      </p:sp>
    </p:spTree>
  </p:cSld>
  <p:clrMapOvr>
    <a:masterClrMapping/>
  </p:clrMapOvr>
</p:sld>
</file>

<file path=ppt/slides/slide4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4 Rectángulo"/>
          <p:cNvSpPr>
            <a:spLocks noChangeArrowheads="1"/>
          </p:cNvSpPr>
          <p:nvPr/>
        </p:nvSpPr>
        <p:spPr bwMode="auto">
          <a:xfrm>
            <a:off x="323528" y="404664"/>
            <a:ext cx="842493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OH SEÑOR, NINGUNO HAY COMO TÚ </a:t>
            </a:r>
          </a:p>
          <a:p>
            <a:pPr algn="ctr"/>
            <a:r>
              <a:rPr lang="es-CL" sz="3200" dirty="0">
                <a:latin typeface="+mn-lt"/>
              </a:rPr>
              <a:t>Oh Señor, ninguno hay como tú, </a:t>
            </a:r>
          </a:p>
          <a:p>
            <a:pPr algn="ctr"/>
            <a:r>
              <a:rPr lang="es-CL" sz="3200" dirty="0">
                <a:latin typeface="+mn-lt"/>
              </a:rPr>
              <a:t>ni obras que igualen tus obras; </a:t>
            </a:r>
          </a:p>
          <a:p>
            <a:pPr algn="ctr"/>
            <a:r>
              <a:rPr lang="es-CL" sz="3200" dirty="0">
                <a:latin typeface="+mn-lt"/>
              </a:rPr>
              <a:t>todas las naciones que hiciste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vendrán y adorarán delante de ti, Señor. </a:t>
            </a:r>
          </a:p>
          <a:p>
            <a:pPr algn="ctr"/>
            <a:r>
              <a:rPr lang="es-CL" sz="3200" dirty="0">
                <a:latin typeface="+mn-lt"/>
              </a:rPr>
              <a:t>Y glorificaremos tu nombre </a:t>
            </a:r>
          </a:p>
          <a:p>
            <a:pPr algn="ctr"/>
            <a:r>
              <a:rPr lang="es-CL" sz="3200" dirty="0">
                <a:latin typeface="+mn-lt"/>
              </a:rPr>
              <a:t>porque tú eres </a:t>
            </a:r>
            <a:r>
              <a:rPr lang="es-CL" sz="3200" dirty="0" smtClean="0">
                <a:latin typeface="+mn-lt"/>
              </a:rPr>
              <a:t>grande</a:t>
            </a:r>
          </a:p>
          <a:p>
            <a:pPr algn="ctr"/>
            <a:r>
              <a:rPr lang="es-CL" sz="3200" dirty="0" smtClean="0">
                <a:latin typeface="+mn-lt"/>
              </a:rPr>
              <a:t>y </a:t>
            </a:r>
            <a:r>
              <a:rPr lang="es-CL" sz="3200" dirty="0">
                <a:latin typeface="+mn-lt"/>
              </a:rPr>
              <a:t>hacedor de maravillas,  </a:t>
            </a:r>
          </a:p>
          <a:p>
            <a:pPr algn="ctr"/>
            <a:r>
              <a:rPr lang="es-CL" sz="3200" dirty="0">
                <a:latin typeface="+mn-lt"/>
              </a:rPr>
              <a:t>solo tú eres Dios</a:t>
            </a:r>
            <a:r>
              <a:rPr lang="es-CL" sz="3200" dirty="0" smtClean="0">
                <a:latin typeface="+mn-lt"/>
              </a:rPr>
              <a:t>.</a:t>
            </a:r>
          </a:p>
          <a:p>
            <a:pPr algn="ctr"/>
            <a:r>
              <a:rPr lang="es-CL" sz="2800" i="1" dirty="0" smtClean="0">
                <a:latin typeface="+mn-lt"/>
              </a:rPr>
              <a:t>(</a:t>
            </a:r>
            <a:r>
              <a:rPr lang="es-CL" sz="2800" i="1" dirty="0">
                <a:latin typeface="+mn-lt"/>
              </a:rPr>
              <a:t>Fin: …nuestro único Señor).</a:t>
            </a:r>
          </a:p>
        </p:txBody>
      </p:sp>
    </p:spTree>
  </p:cSld>
  <p:clrMapOvr>
    <a:masterClrMapping/>
  </p:clrMapOvr>
</p:sld>
</file>

<file path=ppt/slides/slide4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2 Marcador de contenido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marL="0" indent="0" algn="ctr">
              <a:spcBef>
                <a:spcPct val="0"/>
              </a:spcBef>
              <a:spcAft>
                <a:spcPts val="1200"/>
              </a:spcAft>
              <a:buFont typeface="Arial" charset="0"/>
              <a:buNone/>
            </a:pPr>
            <a:r>
              <a:rPr lang="es-CL" b="1" smtClean="0"/>
              <a:t>OH SEÑOR, SOLO QUIERO TU VIDA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CL" smtClean="0"/>
              <a:t>Oh, Señor, solo quiero tu vida,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CL" smtClean="0"/>
              <a:t>oh, Señor, te quiero a ti,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CL" smtClean="0"/>
              <a:t>y anhelo aquel día en que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CL" smtClean="0"/>
              <a:t>tú te formes en mí,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CL" smtClean="0"/>
              <a:t>tu vida sea expresada</a:t>
            </a:r>
          </a:p>
          <a:p>
            <a:pPr marL="0" indent="0" algn="ctr">
              <a:spcBef>
                <a:spcPct val="0"/>
              </a:spcBef>
              <a:spcAft>
                <a:spcPts val="1200"/>
              </a:spcAft>
              <a:buFont typeface="Arial" charset="0"/>
              <a:buNone/>
            </a:pPr>
            <a:r>
              <a:rPr lang="es-CL" smtClean="0"/>
              <a:t>y ya no quede nada de mí, nada de mí.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CL" smtClean="0"/>
              <a:t>Quiero ser como tú,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CL" smtClean="0"/>
              <a:t>quiero ser como tú, Señor,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CL" smtClean="0"/>
              <a:t>quiero ser como tú.</a:t>
            </a:r>
          </a:p>
        </p:txBody>
      </p:sp>
    </p:spTree>
  </p:cSld>
  <p:clrMapOvr>
    <a:masterClrMapping/>
  </p:clrMapOvr>
</p:sld>
</file>

<file path=ppt/slides/slide4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1"/>
          <p:cNvSpPr>
            <a:spLocks noChangeArrowheads="1"/>
          </p:cNvSpPr>
          <p:nvPr/>
        </p:nvSpPr>
        <p:spPr bwMode="auto">
          <a:xfrm>
            <a:off x="0" y="107950"/>
            <a:ext cx="9144000" cy="64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OH SEÑOR, TÚ ERES MI DIOS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Oh Señor, tú eres mi Dios;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de madrugada busco tu rostro.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Mi alma tiene sed de ti, </a:t>
            </a:r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todo mi ser te anhela,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cual tierra seca y árida donde no hay agua.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Porque tu misericordia es mejor que la vida,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a ti alzaré mis manos, te bendeciré mientras viva.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En ti está saciada mi alma,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en ti medito durante las vigilias de la noche.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Porque has sido mi socorro,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en la sombra de tus alas me regocijaré.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Mi alma se aferra a ti,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porque tu diestra, oh Señor, me sostiene.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1 Rectángulo"/>
          <p:cNvSpPr>
            <a:spLocks noChangeArrowheads="1"/>
          </p:cNvSpPr>
          <p:nvPr/>
        </p:nvSpPr>
        <p:spPr bwMode="auto">
          <a:xfrm>
            <a:off x="468313" y="404813"/>
            <a:ext cx="8424862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es-CL" sz="3000" b="1" dirty="0">
                <a:latin typeface="+mn-lt"/>
              </a:rPr>
              <a:t>OH SEÑOR, TÚ ME HAS EXAMINADO </a:t>
            </a:r>
          </a:p>
          <a:p>
            <a:pPr algn="ctr">
              <a:spcAft>
                <a:spcPts val="1200"/>
              </a:spcAft>
            </a:pPr>
            <a:r>
              <a:rPr lang="es-CL" sz="2400" dirty="0" smtClean="0">
                <a:latin typeface="+mn-lt"/>
              </a:rPr>
              <a:t>(Salmo 139)</a:t>
            </a:r>
          </a:p>
          <a:p>
            <a:pPr algn="ctr">
              <a:spcAft>
                <a:spcPts val="0"/>
              </a:spcAft>
            </a:pPr>
            <a:r>
              <a:rPr lang="es-CL" sz="3000" dirty="0" smtClean="0">
                <a:latin typeface="+mn-lt"/>
              </a:rPr>
              <a:t>Oh</a:t>
            </a:r>
            <a:r>
              <a:rPr lang="es-CL" sz="3000" dirty="0">
                <a:latin typeface="+mn-lt"/>
              </a:rPr>
              <a:t>, Señor, tú me has examinado y conocido. </a:t>
            </a:r>
          </a:p>
          <a:p>
            <a:pPr algn="ctr"/>
            <a:r>
              <a:rPr lang="es-CL" sz="3000" dirty="0">
                <a:latin typeface="+mn-lt"/>
              </a:rPr>
              <a:t>Has entendido desde lejos mis pensamientos. </a:t>
            </a:r>
          </a:p>
          <a:p>
            <a:pPr algn="ctr"/>
            <a:r>
              <a:rPr lang="es-CL" sz="3000" dirty="0">
                <a:latin typeface="+mn-lt"/>
              </a:rPr>
              <a:t>Pues aún no está la palabra en mi lengua, </a:t>
            </a:r>
          </a:p>
          <a:p>
            <a:pPr algn="ctr"/>
            <a:r>
              <a:rPr lang="es-CL" sz="3000" dirty="0">
                <a:latin typeface="+mn-lt"/>
              </a:rPr>
              <a:t>y he aquí, oh Señor, tú la sabes toda. </a:t>
            </a:r>
          </a:p>
          <a:p>
            <a:pPr algn="ctr"/>
            <a:r>
              <a:rPr lang="es-CL" sz="3000" dirty="0">
                <a:latin typeface="+mn-lt"/>
              </a:rPr>
              <a:t>Detrás y delante me rodeaste, </a:t>
            </a:r>
            <a:r>
              <a:rPr lang="es-CL" sz="3000" dirty="0" smtClean="0">
                <a:latin typeface="+mn-lt"/>
              </a:rPr>
              <a:t>Señor,</a:t>
            </a:r>
          </a:p>
          <a:p>
            <a:pPr algn="ctr"/>
            <a:r>
              <a:rPr lang="es-CL" sz="3000" dirty="0" smtClean="0">
                <a:latin typeface="+mn-lt"/>
              </a:rPr>
              <a:t>detrás y delante me rodeaste, Señor,</a:t>
            </a:r>
            <a:endParaRPr lang="es-CL" sz="3000" dirty="0">
              <a:latin typeface="+mn-lt"/>
            </a:endParaRPr>
          </a:p>
          <a:p>
            <a:pPr algn="ctr"/>
            <a:r>
              <a:rPr lang="es-CL" sz="3000" dirty="0">
                <a:latin typeface="+mn-lt"/>
              </a:rPr>
              <a:t>y sobre mí pusiste tu </a:t>
            </a:r>
            <a:r>
              <a:rPr lang="es-CL" sz="3000" dirty="0" smtClean="0">
                <a:latin typeface="+mn-lt"/>
              </a:rPr>
              <a:t>mano,</a:t>
            </a:r>
          </a:p>
          <a:p>
            <a:pPr algn="ctr"/>
            <a:r>
              <a:rPr lang="es-CL" sz="3000" dirty="0" smtClean="0">
                <a:latin typeface="+mn-lt"/>
              </a:rPr>
              <a:t>y sobre mí ´pusiste tu mano. </a:t>
            </a:r>
            <a:endParaRPr lang="es-CL" sz="3000" dirty="0">
              <a:latin typeface="+mn-lt"/>
            </a:endParaRPr>
          </a:p>
          <a:p>
            <a:pPr algn="ctr"/>
            <a:r>
              <a:rPr lang="es-CL" sz="3000" dirty="0">
                <a:latin typeface="+mn-lt"/>
              </a:rPr>
              <a:t>Estoy maravillado de ti, Señor, </a:t>
            </a:r>
          </a:p>
          <a:p>
            <a:pPr algn="ctr"/>
            <a:r>
              <a:rPr lang="es-CL" sz="3000" dirty="0">
                <a:latin typeface="+mn-lt"/>
              </a:rPr>
              <a:t>y mi alma lo sabe muy bien... </a:t>
            </a:r>
            <a:endParaRPr lang="es-CL" sz="3000" dirty="0" smtClean="0">
              <a:latin typeface="+mn-lt"/>
            </a:endParaRPr>
          </a:p>
          <a:p>
            <a:pPr algn="ctr"/>
            <a:r>
              <a:rPr lang="es-CL" sz="3000" dirty="0" smtClean="0">
                <a:latin typeface="+mn-lt"/>
              </a:rPr>
              <a:t>…</a:t>
            </a:r>
            <a:endParaRPr lang="es-CL" sz="3000" dirty="0">
              <a:latin typeface="+mn-lt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95288" y="620713"/>
            <a:ext cx="8137525" cy="30781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CL" sz="3200" b="1" dirty="0">
                <a:latin typeface="+mn-lt"/>
              </a:rPr>
              <a:t>AL QUE NOS AMÓ 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2400" dirty="0">
                <a:latin typeface="+mn-lt"/>
              </a:rPr>
              <a:t>(</a:t>
            </a:r>
            <a:r>
              <a:rPr lang="es-CL" sz="2400" dirty="0" err="1">
                <a:latin typeface="+mn-lt"/>
              </a:rPr>
              <a:t>Apoc</a:t>
            </a:r>
            <a:r>
              <a:rPr lang="es-CL" sz="2400" dirty="0">
                <a:latin typeface="+mn-lt"/>
              </a:rPr>
              <a:t>. 1:5-6)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Al que nos amó y nos ha lavado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de nuestros pecados con su sangre;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él nos hizo reyes y sacerdotes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para Dios el Padre, ¡Gloria, gloria a él!</a:t>
            </a:r>
          </a:p>
        </p:txBody>
      </p:sp>
    </p:spTree>
  </p:cSld>
  <p:clrMapOvr>
    <a:masterClrMapping/>
  </p:clrMapOvr>
</p:sld>
</file>

<file path=ppt/slides/slide4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1 Rectángulo"/>
          <p:cNvSpPr>
            <a:spLocks noChangeArrowheads="1"/>
          </p:cNvSpPr>
          <p:nvPr/>
        </p:nvSpPr>
        <p:spPr bwMode="auto">
          <a:xfrm>
            <a:off x="468313" y="404813"/>
            <a:ext cx="8280151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L" sz="3000" dirty="0" smtClean="0">
                <a:latin typeface="+mn-lt"/>
              </a:rPr>
              <a:t>¿</a:t>
            </a:r>
            <a:r>
              <a:rPr lang="es-CL" sz="3000" dirty="0">
                <a:latin typeface="+mn-lt"/>
              </a:rPr>
              <a:t>Adónde me iré de tu Espíritu? </a:t>
            </a:r>
          </a:p>
          <a:p>
            <a:pPr algn="ctr"/>
            <a:r>
              <a:rPr lang="es-CL" sz="3000" dirty="0">
                <a:latin typeface="+mn-lt"/>
              </a:rPr>
              <a:t>¿Y adónde huiré de tu presencia? </a:t>
            </a:r>
          </a:p>
          <a:p>
            <a:pPr algn="ctr"/>
            <a:r>
              <a:rPr lang="es-CL" sz="3000" dirty="0">
                <a:latin typeface="+mn-lt"/>
              </a:rPr>
              <a:t>Si subiere a los cielos, allí estás tú, mi Señor. </a:t>
            </a:r>
          </a:p>
          <a:p>
            <a:pPr algn="ctr"/>
            <a:r>
              <a:rPr lang="es-CL" sz="3000" dirty="0">
                <a:latin typeface="+mn-lt"/>
              </a:rPr>
              <a:t>Si habitare en el extremo del mar, allí tú estás. </a:t>
            </a:r>
          </a:p>
          <a:p>
            <a:pPr algn="ctr"/>
            <a:r>
              <a:rPr lang="es-CL" sz="3000" dirty="0">
                <a:latin typeface="+mn-lt"/>
              </a:rPr>
              <a:t>Porque tú has formado mis entrañas, </a:t>
            </a:r>
          </a:p>
          <a:p>
            <a:pPr algn="ctr"/>
            <a:r>
              <a:rPr lang="es-CL" sz="3000" dirty="0">
                <a:latin typeface="+mn-lt"/>
              </a:rPr>
              <a:t>tú me hiciste en el vientre de mi madre. </a:t>
            </a:r>
          </a:p>
          <a:p>
            <a:pPr algn="ctr"/>
            <a:r>
              <a:rPr lang="es-CL" sz="3000" dirty="0">
                <a:latin typeface="+mn-lt"/>
              </a:rPr>
              <a:t>Te alabaré, porque formidables son tus obras. </a:t>
            </a:r>
          </a:p>
          <a:p>
            <a:pPr algn="ctr">
              <a:spcAft>
                <a:spcPts val="1200"/>
              </a:spcAft>
            </a:pPr>
            <a:r>
              <a:rPr lang="es-CL" sz="3000" dirty="0">
                <a:latin typeface="+mn-lt"/>
              </a:rPr>
              <a:t>Te alabaré, porque maravillosas son tus obras. </a:t>
            </a:r>
          </a:p>
          <a:p>
            <a:pPr algn="ctr"/>
            <a:r>
              <a:rPr lang="es-CL" sz="3000" dirty="0">
                <a:latin typeface="+mn-lt"/>
              </a:rPr>
              <a:t>Cuán preciosos me son, oh Dios, tus pensamientos. </a:t>
            </a:r>
          </a:p>
          <a:p>
            <a:pPr algn="ctr"/>
            <a:r>
              <a:rPr lang="es-CL" sz="3000" dirty="0">
                <a:latin typeface="+mn-lt"/>
              </a:rPr>
              <a:t>Cuán grande es la suma de todos ellos. </a:t>
            </a:r>
          </a:p>
          <a:p>
            <a:pPr algn="ctr"/>
            <a:r>
              <a:rPr lang="es-CL" sz="3000" dirty="0">
                <a:latin typeface="+mn-lt"/>
              </a:rPr>
              <a:t>Si los enumero, son más que la arena del mar. </a:t>
            </a:r>
          </a:p>
          <a:p>
            <a:pPr algn="ctr"/>
            <a:r>
              <a:rPr lang="es-CL" sz="3000" dirty="0">
                <a:latin typeface="+mn-lt"/>
              </a:rPr>
              <a:t>Cuán preciosos me son, oh Dios, tus pensamientos.</a:t>
            </a:r>
          </a:p>
        </p:txBody>
      </p:sp>
    </p:spTree>
  </p:cSld>
  <p:clrMapOvr>
    <a:masterClrMapping/>
  </p:clrMapOvr>
</p:sld>
</file>

<file path=ppt/slides/slide4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25400" y="333375"/>
            <a:ext cx="9144000" cy="3540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Arial" pitchFamily="34" charset="0"/>
              </a:rPr>
              <a:t>OS HABÉIS ACERCADO...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endParaRPr lang="es-ES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Os habéis acercado al monte de Sion,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os habéis acercado a la ciudad de Dios,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os habéis acercado a Jerusalén la celestial,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os habéis acercado a millares de ángeles.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¡Aleluya, aleluya... amén!</a:t>
            </a:r>
            <a:endParaRPr lang="es-CL" sz="32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1 Rectángulo"/>
          <p:cNvSpPr>
            <a:spLocks noChangeArrowheads="1"/>
          </p:cNvSpPr>
          <p:nvPr/>
        </p:nvSpPr>
        <p:spPr bwMode="auto">
          <a:xfrm>
            <a:off x="251520" y="332656"/>
            <a:ext cx="8568952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OH, SI TÚ ME BESARAS </a:t>
            </a:r>
          </a:p>
          <a:p>
            <a:pPr algn="ctr"/>
            <a:r>
              <a:rPr lang="es-CL" sz="3200" dirty="0">
                <a:latin typeface="+mn-lt"/>
              </a:rPr>
              <a:t>Oh, si tú me besaras con besos de tu boca; </a:t>
            </a:r>
          </a:p>
          <a:p>
            <a:pPr algn="ctr"/>
            <a:r>
              <a:rPr lang="es-CL" sz="3200" dirty="0">
                <a:latin typeface="+mn-lt"/>
              </a:rPr>
              <a:t>oh si tú me besaras, oh amado mío. </a:t>
            </a:r>
          </a:p>
          <a:p>
            <a:pPr algn="ctr"/>
            <a:r>
              <a:rPr lang="es-CL" sz="3200" dirty="0">
                <a:latin typeface="+mn-lt"/>
              </a:rPr>
              <a:t>Porque mejores son tus amores,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mejores que el vino, atráeme, oh amado mío. </a:t>
            </a:r>
          </a:p>
          <a:p>
            <a:pPr algn="ctr"/>
            <a:r>
              <a:rPr lang="es-CL" sz="3200" dirty="0">
                <a:latin typeface="+mn-lt"/>
              </a:rPr>
              <a:t>Tu nombre es como ungüento derramado, </a:t>
            </a:r>
          </a:p>
          <a:p>
            <a:pPr algn="ctr"/>
            <a:r>
              <a:rPr lang="es-CL" sz="3200" dirty="0">
                <a:latin typeface="+mn-lt"/>
              </a:rPr>
              <a:t>atráeme, y en pos de ti correremos; </a:t>
            </a:r>
          </a:p>
          <a:p>
            <a:pPr algn="ctr"/>
            <a:r>
              <a:rPr lang="es-CL" sz="3200" dirty="0">
                <a:latin typeface="+mn-lt"/>
              </a:rPr>
              <a:t>atráeme, oh amado mío... </a:t>
            </a:r>
          </a:p>
        </p:txBody>
      </p:sp>
    </p:spTree>
  </p:cSld>
  <p:clrMapOvr>
    <a:masterClrMapping/>
  </p:clrMapOvr>
</p:sld>
</file>

<file path=ppt/slides/slide4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188" y="765175"/>
            <a:ext cx="7848600" cy="43386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n-lt"/>
              </a:rPr>
              <a:t>OH, YO QUIERO ALABAR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Oh, yo quiero alabar,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oh, yo quiero exaltar,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oh, yo quiero adorar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3200" dirty="0">
                <a:latin typeface="+mn-lt"/>
              </a:rPr>
              <a:t>el nombre de Jesús.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Él es grande, majestuoso;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él es santo, incomparable,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maravilloso.</a:t>
            </a:r>
          </a:p>
        </p:txBody>
      </p:sp>
    </p:spTree>
  </p:cSld>
  <p:clrMapOvr>
    <a:masterClrMapping/>
  </p:clrMapOvr>
</p:sld>
</file>

<file path=ppt/slides/slide4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1"/>
          <p:cNvSpPr>
            <a:spLocks noChangeArrowheads="1"/>
          </p:cNvSpPr>
          <p:nvPr/>
        </p:nvSpPr>
        <p:spPr bwMode="auto">
          <a:xfrm>
            <a:off x="0" y="312738"/>
            <a:ext cx="9144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PADRE NUESTRO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latin typeface="+mj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Padre nuestro, Padre nuestro,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por Cristo, con él y en él,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te alabamos, te exaltamos, te adoramos.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Padre bueno...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Padre santo...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Abba, Padre…</a:t>
            </a:r>
            <a:endParaRPr lang="es-ES" sz="32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1"/>
          <p:cNvSpPr>
            <a:spLocks noChangeArrowheads="1"/>
          </p:cNvSpPr>
          <p:nvPr/>
        </p:nvSpPr>
        <p:spPr bwMode="auto">
          <a:xfrm>
            <a:off x="0" y="947738"/>
            <a:ext cx="914400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PADRE, PADRE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latin typeface="+mj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Padre, Padre, Padre.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Cristo, Cristo, Cristo.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Espíritu, Espíritu Santo.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Arial" pitchFamily="34" charset="0"/>
              </a:rPr>
              <a:t>Te adoramos…</a:t>
            </a:r>
          </a:p>
        </p:txBody>
      </p:sp>
    </p:spTree>
  </p:cSld>
  <p:clrMapOvr>
    <a:masterClrMapping/>
  </p:clrMapOvr>
</p:sld>
</file>

<file path=ppt/slides/slide4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1"/>
          <p:cNvSpPr>
            <a:spLocks noChangeArrowheads="1"/>
          </p:cNvSpPr>
          <p:nvPr/>
        </p:nvSpPr>
        <p:spPr bwMode="auto">
          <a:xfrm>
            <a:off x="0" y="338138"/>
            <a:ext cx="9144000" cy="551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PADRE, TE BENDECIMOS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Padre, te bendecimos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pues nos diste salvación.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Padre, te damos gracias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porque podemos estar ante ti,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 la persona de tu Hijo,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 aquel que tú enviaste, 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 Jesús, por Jesús.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A él sea la gloria, a él sea la gloria, 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 los siglos de los siglos, Amén.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1"/>
          <p:cNvSpPr>
            <a:spLocks noChangeArrowheads="1"/>
          </p:cNvSpPr>
          <p:nvPr/>
        </p:nvSpPr>
        <p:spPr bwMode="auto">
          <a:xfrm>
            <a:off x="0" y="117475"/>
            <a:ext cx="9144000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2800" b="1">
                <a:latin typeface="Calibri" pitchFamily="34" charset="0"/>
                <a:cs typeface="Times New Roman" pitchFamily="18" charset="0"/>
              </a:rPr>
              <a:t>PASAD, PASAD POR LAS PUERTAS</a:t>
            </a:r>
            <a:endParaRPr lang="es-CL" altLang="es-CL" sz="2800">
              <a:latin typeface="Calibri" pitchFamily="34" charset="0"/>
            </a:endParaRPr>
          </a:p>
          <a:p>
            <a:pPr algn="ctr" eaLnBrk="0" hangingPunct="0"/>
            <a:r>
              <a:rPr lang="es-ES" altLang="es-CL" sz="2400">
                <a:latin typeface="Calibri" pitchFamily="34" charset="0"/>
                <a:cs typeface="Times New Roman" pitchFamily="18" charset="0"/>
              </a:rPr>
              <a:t>(Isaías 62:10-12)</a:t>
            </a:r>
            <a:endParaRPr lang="es-CL" altLang="es-CL" sz="2400">
              <a:latin typeface="Calibri" pitchFamily="34" charset="0"/>
            </a:endParaRPr>
          </a:p>
          <a:p>
            <a:pPr algn="ctr" eaLnBrk="0" hangingPunct="0"/>
            <a:endParaRPr lang="es-ES" altLang="es-CL" sz="28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2800">
                <a:latin typeface="Calibri" pitchFamily="34" charset="0"/>
                <a:cs typeface="Times New Roman" pitchFamily="18" charset="0"/>
              </a:rPr>
              <a:t>Pasad, pasad por las puertas,</a:t>
            </a:r>
            <a:endParaRPr lang="es-CL" altLang="es-CL" sz="2800">
              <a:latin typeface="Calibri" pitchFamily="34" charset="0"/>
            </a:endParaRPr>
          </a:p>
          <a:p>
            <a:pPr algn="ctr" eaLnBrk="0" hangingPunct="0"/>
            <a:r>
              <a:rPr lang="es-ES" altLang="es-CL" sz="2800">
                <a:latin typeface="Calibri" pitchFamily="34" charset="0"/>
                <a:cs typeface="Times New Roman" pitchFamily="18" charset="0"/>
              </a:rPr>
              <a:t>barred el camino al pueblo;</a:t>
            </a:r>
            <a:endParaRPr lang="es-CL" altLang="es-CL" sz="2800">
              <a:latin typeface="Calibri" pitchFamily="34" charset="0"/>
            </a:endParaRPr>
          </a:p>
          <a:p>
            <a:pPr algn="ctr" eaLnBrk="0" hangingPunct="0"/>
            <a:r>
              <a:rPr lang="es-ES" altLang="es-CL" sz="2800">
                <a:latin typeface="Calibri" pitchFamily="34" charset="0"/>
                <a:cs typeface="Times New Roman" pitchFamily="18" charset="0"/>
              </a:rPr>
              <a:t>allanad, allanad la calzada, quitad las piedras,</a:t>
            </a:r>
            <a:endParaRPr lang="es-CL" altLang="es-CL" sz="2800">
              <a:latin typeface="Calibri" pitchFamily="34" charset="0"/>
            </a:endParaRPr>
          </a:p>
          <a:p>
            <a:pPr algn="ctr" eaLnBrk="0" hangingPunct="0"/>
            <a:r>
              <a:rPr lang="es-ES" altLang="es-CL" sz="2800">
                <a:latin typeface="Calibri" pitchFamily="34" charset="0"/>
                <a:cs typeface="Times New Roman" pitchFamily="18" charset="0"/>
              </a:rPr>
              <a:t>alzad pendón a los pueblos.</a:t>
            </a:r>
            <a:endParaRPr lang="es-CL" altLang="es-CL" sz="2800">
              <a:latin typeface="Calibri" pitchFamily="34" charset="0"/>
            </a:endParaRPr>
          </a:p>
          <a:p>
            <a:pPr algn="ctr" eaLnBrk="0" hangingPunct="0"/>
            <a:r>
              <a:rPr lang="es-ES" altLang="es-CL" sz="2800">
                <a:latin typeface="Calibri" pitchFamily="34" charset="0"/>
                <a:cs typeface="Times New Roman" pitchFamily="18" charset="0"/>
              </a:rPr>
              <a:t>He aquí que el Señor hizo oír</a:t>
            </a:r>
            <a:endParaRPr lang="es-CL" altLang="es-CL" sz="2800">
              <a:latin typeface="Calibri" pitchFamily="34" charset="0"/>
            </a:endParaRPr>
          </a:p>
          <a:p>
            <a:pPr algn="ctr" eaLnBrk="0" hangingPunct="0"/>
            <a:r>
              <a:rPr lang="es-ES" altLang="es-CL" sz="2800">
                <a:latin typeface="Calibri" pitchFamily="34" charset="0"/>
                <a:cs typeface="Times New Roman" pitchFamily="18" charset="0"/>
              </a:rPr>
              <a:t>hasta el fin de la tierra:</a:t>
            </a:r>
            <a:endParaRPr lang="es-CL" altLang="es-CL" sz="2800">
              <a:latin typeface="Calibri" pitchFamily="34" charset="0"/>
            </a:endParaRPr>
          </a:p>
          <a:p>
            <a:pPr algn="ctr" eaLnBrk="0" hangingPunct="0"/>
            <a:r>
              <a:rPr lang="es-ES" altLang="es-CL" sz="2800">
                <a:latin typeface="Calibri" pitchFamily="34" charset="0"/>
                <a:cs typeface="Times New Roman" pitchFamily="18" charset="0"/>
              </a:rPr>
              <a:t>Decid a la hija de Sion, he aquí viene tu Salvador,</a:t>
            </a:r>
            <a:endParaRPr lang="es-CL" altLang="es-CL" sz="2800">
              <a:latin typeface="Calibri" pitchFamily="34" charset="0"/>
            </a:endParaRPr>
          </a:p>
          <a:p>
            <a:pPr algn="ctr" eaLnBrk="0" hangingPunct="0"/>
            <a:r>
              <a:rPr lang="es-ES" altLang="es-CL" sz="2800">
                <a:latin typeface="Calibri" pitchFamily="34" charset="0"/>
                <a:cs typeface="Times New Roman" pitchFamily="18" charset="0"/>
              </a:rPr>
              <a:t>y he aquí, su recompensa con él,</a:t>
            </a:r>
            <a:endParaRPr lang="es-CL" altLang="es-CL" sz="2800">
              <a:latin typeface="Calibri" pitchFamily="34" charset="0"/>
            </a:endParaRPr>
          </a:p>
          <a:p>
            <a:pPr algn="ctr" eaLnBrk="0" hangingPunct="0"/>
            <a:r>
              <a:rPr lang="es-ES" altLang="es-CL" sz="2800">
                <a:latin typeface="Calibri" pitchFamily="34" charset="0"/>
                <a:cs typeface="Times New Roman" pitchFamily="18" charset="0"/>
              </a:rPr>
              <a:t>y delante de él su obra.</a:t>
            </a:r>
            <a:endParaRPr lang="es-CL" altLang="es-CL" sz="2800">
              <a:latin typeface="Calibri" pitchFamily="34" charset="0"/>
            </a:endParaRPr>
          </a:p>
          <a:p>
            <a:pPr algn="ctr" eaLnBrk="0" hangingPunct="0"/>
            <a:r>
              <a:rPr lang="es-ES" altLang="es-CL" sz="2800">
                <a:latin typeface="Calibri" pitchFamily="34" charset="0"/>
                <a:cs typeface="Times New Roman" pitchFamily="18" charset="0"/>
              </a:rPr>
              <a:t>Y les llamarán Pueblo Santo,</a:t>
            </a:r>
            <a:endParaRPr lang="es-CL" altLang="es-CL" sz="2800">
              <a:latin typeface="Calibri" pitchFamily="34" charset="0"/>
            </a:endParaRPr>
          </a:p>
          <a:p>
            <a:pPr algn="ctr" eaLnBrk="0" hangingPunct="0"/>
            <a:r>
              <a:rPr lang="es-ES" altLang="es-CL" sz="2800">
                <a:latin typeface="Calibri" pitchFamily="34" charset="0"/>
                <a:cs typeface="Times New Roman" pitchFamily="18" charset="0"/>
              </a:rPr>
              <a:t>y les llamarán Redimidos del Señor;</a:t>
            </a:r>
            <a:endParaRPr lang="es-CL" altLang="es-CL" sz="2800">
              <a:latin typeface="Calibri" pitchFamily="34" charset="0"/>
            </a:endParaRPr>
          </a:p>
          <a:p>
            <a:pPr algn="ctr" eaLnBrk="0" hangingPunct="0"/>
            <a:r>
              <a:rPr lang="es-ES" altLang="es-CL" sz="2800">
                <a:latin typeface="Calibri" pitchFamily="34" charset="0"/>
                <a:cs typeface="Times New Roman" pitchFamily="18" charset="0"/>
              </a:rPr>
              <a:t>y a ti te llamarán Ciudad Deseada, no desamparada.</a:t>
            </a:r>
            <a:endParaRPr lang="es-ES" altLang="es-CL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1"/>
          <p:cNvSpPr>
            <a:spLocks noChangeArrowheads="1"/>
          </p:cNvSpPr>
          <p:nvPr/>
        </p:nvSpPr>
        <p:spPr bwMode="auto">
          <a:xfrm>
            <a:off x="0" y="327025"/>
            <a:ext cx="9144000" cy="551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PASO A PASO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Paso a paso subió hasta el Calvario,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gota a gota sudó su dolor;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pero ese amor tan divino e incomprendido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le guió a la cruz y allí murió.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Pero esa muerte suya no es para muerte eterna,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sino que en sacrificio se dio por ti y por mí;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al entregarse todo en expiación perfecta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compró consigo mismo nuestra salvación.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1 Rectángulo"/>
          <p:cNvSpPr>
            <a:spLocks noChangeArrowheads="1"/>
          </p:cNvSpPr>
          <p:nvPr/>
        </p:nvSpPr>
        <p:spPr bwMode="auto">
          <a:xfrm>
            <a:off x="323528" y="332656"/>
            <a:ext cx="8496944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L" sz="3200" b="1" dirty="0">
                <a:latin typeface="+mn-lt"/>
              </a:rPr>
              <a:t>PEDID POR LA PAZ DE </a:t>
            </a:r>
            <a:r>
              <a:rPr lang="es-CL" sz="3200" b="1" dirty="0" smtClean="0">
                <a:latin typeface="+mn-lt"/>
              </a:rPr>
              <a:t>JERUSALÉN</a:t>
            </a:r>
            <a:endParaRPr lang="es-CL" sz="3200" b="1" dirty="0">
              <a:latin typeface="+mn-lt"/>
            </a:endParaRPr>
          </a:p>
          <a:p>
            <a:pPr algn="ctr">
              <a:spcAft>
                <a:spcPts val="1200"/>
              </a:spcAft>
            </a:pPr>
            <a:r>
              <a:rPr lang="es-CL" sz="2400" dirty="0">
                <a:latin typeface="+mn-lt"/>
              </a:rPr>
              <a:t>(Salmo 122:6-9) </a:t>
            </a:r>
          </a:p>
          <a:p>
            <a:pPr algn="ctr"/>
            <a:r>
              <a:rPr lang="es-CL" sz="3200" dirty="0">
                <a:latin typeface="+mn-lt"/>
              </a:rPr>
              <a:t>Pedid por la paz de Jerusalén; </a:t>
            </a:r>
          </a:p>
          <a:p>
            <a:pPr algn="ctr"/>
            <a:r>
              <a:rPr lang="es-CL" sz="3200" dirty="0">
                <a:latin typeface="+mn-lt"/>
              </a:rPr>
              <a:t>sean prosperados los que te aman. </a:t>
            </a:r>
          </a:p>
          <a:p>
            <a:pPr algn="ctr"/>
            <a:r>
              <a:rPr lang="es-CL" sz="3200" dirty="0">
                <a:latin typeface="+mn-lt"/>
              </a:rPr>
              <a:t>Sea la paz dentro de tus muros,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y el descanso dentro de tus palacios. </a:t>
            </a:r>
          </a:p>
          <a:p>
            <a:pPr algn="ctr"/>
            <a:r>
              <a:rPr lang="es-CL" sz="3200" dirty="0">
                <a:latin typeface="+mn-lt"/>
              </a:rPr>
              <a:t>Por amor de mis hermanos y mis compañeros, </a:t>
            </a:r>
          </a:p>
          <a:p>
            <a:pPr algn="ctr"/>
            <a:r>
              <a:rPr lang="es-CL" sz="3200" dirty="0">
                <a:latin typeface="+mn-lt"/>
              </a:rPr>
              <a:t>diré yo: La paz sea contigo. </a:t>
            </a:r>
          </a:p>
          <a:p>
            <a:pPr algn="ctr"/>
            <a:r>
              <a:rPr lang="es-CL" sz="3200" dirty="0">
                <a:latin typeface="+mn-lt"/>
              </a:rPr>
              <a:t>Por amor a la casa del Señor nuestro Dios </a:t>
            </a:r>
          </a:p>
          <a:p>
            <a:pPr algn="ctr"/>
            <a:r>
              <a:rPr lang="es-CL" sz="3200" dirty="0">
                <a:latin typeface="+mn-lt"/>
              </a:rPr>
              <a:t>buscaré tu bien.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2 Marcador de contenido"/>
          <p:cNvSpPr>
            <a:spLocks noGrp="1"/>
          </p:cNvSpPr>
          <p:nvPr>
            <p:ph idx="1"/>
          </p:nvPr>
        </p:nvSpPr>
        <p:spPr>
          <a:xfrm>
            <a:off x="395288" y="333375"/>
            <a:ext cx="8229600" cy="5832475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b="1" dirty="0" smtClean="0"/>
              <a:t>ACUÉRDATE DE ESTAS COSAS</a:t>
            </a:r>
            <a:endParaRPr lang="es-CL" altLang="es-CL" dirty="0" smtClean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dirty="0" smtClean="0"/>
              <a:t>(Isaías 44:21-23)</a:t>
            </a:r>
            <a:endParaRPr lang="es-CL" altLang="es-CL" dirty="0" smtClean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endParaRPr lang="es-ES" altLang="es-CL" dirty="0" smtClean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dirty="0" smtClean="0"/>
              <a:t>Acuérdate de estas cosas, oh Jacob, </a:t>
            </a:r>
            <a:endParaRPr lang="es-CL" altLang="es-CL" dirty="0" smtClean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dirty="0" smtClean="0"/>
              <a:t>porque mi siervo eres tú.</a:t>
            </a:r>
            <a:endParaRPr lang="es-CL" altLang="es-CL" dirty="0" smtClean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dirty="0" smtClean="0"/>
              <a:t>Yo te formé, yo te formé, siervo mío eres tú.</a:t>
            </a:r>
            <a:endParaRPr lang="es-CL" altLang="es-CL" dirty="0" smtClean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dirty="0" smtClean="0"/>
              <a:t>Yo deshice como una nube tus rebeliones</a:t>
            </a:r>
            <a:endParaRPr lang="es-CL" altLang="es-CL" dirty="0" smtClean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dirty="0" smtClean="0"/>
              <a:t>y como niebla tus pecados.</a:t>
            </a:r>
            <a:endParaRPr lang="es-CL" altLang="es-CL" dirty="0" smtClean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dirty="0" smtClean="0"/>
              <a:t>Vuélvete a mí, vuélvete a mí,</a:t>
            </a:r>
            <a:endParaRPr lang="es-CL" altLang="es-CL" dirty="0" smtClean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dirty="0" smtClean="0"/>
              <a:t>porque yo te redimí.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dirty="0" smtClean="0"/>
              <a:t>…</a:t>
            </a:r>
            <a:endParaRPr lang="es-CL" altLang="es-CL" dirty="0" smtClean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Rectángulo"/>
          <p:cNvSpPr>
            <a:spLocks noChangeArrowheads="1"/>
          </p:cNvSpPr>
          <p:nvPr/>
        </p:nvSpPr>
        <p:spPr bwMode="auto">
          <a:xfrm>
            <a:off x="755650" y="404813"/>
            <a:ext cx="7416800" cy="357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CL" altLang="es-CL" sz="3200" b="1" dirty="0">
                <a:latin typeface="Calibri" pitchFamily="34" charset="0"/>
              </a:rPr>
              <a:t>AL QUE NOS AMÓ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2400" dirty="0">
                <a:latin typeface="+mn-lt"/>
              </a:rPr>
              <a:t>(</a:t>
            </a:r>
            <a:r>
              <a:rPr lang="es-CL" sz="2400" dirty="0" err="1">
                <a:latin typeface="+mn-lt"/>
              </a:rPr>
              <a:t>Apoc</a:t>
            </a:r>
            <a:r>
              <a:rPr lang="es-CL" sz="2400" dirty="0">
                <a:latin typeface="+mn-lt"/>
              </a:rPr>
              <a:t>. 1:5-6) </a:t>
            </a:r>
            <a:endParaRPr lang="es-CL" altLang="es-CL" sz="3200" dirty="0">
              <a:latin typeface="Calibri" pitchFamily="34" charset="0"/>
            </a:endParaRPr>
          </a:p>
          <a:p>
            <a:pPr algn="ctr">
              <a:defRPr/>
            </a:pPr>
            <a:r>
              <a:rPr lang="es-CL" altLang="es-CL" sz="3200" dirty="0">
                <a:latin typeface="Calibri" pitchFamily="34" charset="0"/>
              </a:rPr>
              <a:t>Al que nos amó y nos ha lavado </a:t>
            </a:r>
          </a:p>
          <a:p>
            <a:pPr algn="ctr">
              <a:defRPr/>
            </a:pPr>
            <a:r>
              <a:rPr lang="es-CL" altLang="es-CL" sz="3200" dirty="0">
                <a:latin typeface="Calibri" pitchFamily="34" charset="0"/>
              </a:rPr>
              <a:t>de nuestros pecados con su sangre.</a:t>
            </a:r>
          </a:p>
          <a:p>
            <a:pPr algn="ctr">
              <a:defRPr/>
            </a:pPr>
            <a:endParaRPr lang="es-CL" altLang="es-CL" sz="3200" dirty="0">
              <a:latin typeface="Calibri" pitchFamily="34" charset="0"/>
            </a:endParaRPr>
          </a:p>
          <a:p>
            <a:pPr algn="ctr">
              <a:defRPr/>
            </a:pPr>
            <a:r>
              <a:rPr lang="es-CL" altLang="es-CL" sz="3200" dirty="0">
                <a:latin typeface="Calibri" pitchFamily="34" charset="0"/>
              </a:rPr>
              <a:t>¡Gloria, gloria a él!</a:t>
            </a:r>
          </a:p>
          <a:p>
            <a:pPr algn="ctr">
              <a:defRPr/>
            </a:pPr>
            <a:r>
              <a:rPr lang="es-CL" altLang="es-CL" sz="3200" dirty="0">
                <a:latin typeface="Calibri" pitchFamily="34" charset="0"/>
              </a:rPr>
              <a:t>¡Gloria, gloria a él!</a:t>
            </a:r>
            <a:endParaRPr lang="es-CL" altLang="es-CL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5" name="2 Marcador de contenido"/>
          <p:cNvSpPr>
            <a:spLocks noGrp="1"/>
          </p:cNvSpPr>
          <p:nvPr>
            <p:ph idx="1"/>
          </p:nvPr>
        </p:nvSpPr>
        <p:spPr>
          <a:xfrm>
            <a:off x="539750" y="260350"/>
            <a:ext cx="8229600" cy="6192838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CL" sz="2800" b="1" dirty="0" smtClean="0">
                <a:latin typeface="+mj-lt"/>
                <a:cs typeface="Arial" pitchFamily="34" charset="0"/>
              </a:rPr>
              <a:t>PERO DIOS QUE ES RICO EN MISERICORDIA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endParaRPr lang="es-CL" sz="2800" dirty="0" smtClean="0">
              <a:latin typeface="+mj-lt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CL" sz="2800" dirty="0" smtClean="0">
                <a:latin typeface="+mj-lt"/>
                <a:cs typeface="Arial" pitchFamily="34" charset="0"/>
              </a:rPr>
              <a:t>Pero Dios que es rico en misericordia,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CL" sz="2800" dirty="0" smtClean="0">
                <a:latin typeface="+mj-lt"/>
                <a:cs typeface="Arial" pitchFamily="34" charset="0"/>
              </a:rPr>
              <a:t> por su gran amor con que nos amó, 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CL" sz="2800" dirty="0" smtClean="0">
                <a:latin typeface="+mj-lt"/>
                <a:cs typeface="Arial" pitchFamily="34" charset="0"/>
              </a:rPr>
              <a:t>aún estando nosotros muertos en pecado, 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CL" sz="2800" dirty="0" smtClean="0">
                <a:latin typeface="+mj-lt"/>
                <a:cs typeface="Arial" pitchFamily="34" charset="0"/>
              </a:rPr>
              <a:t>nos dio vida juntamente con Cristo,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CL" sz="2800" dirty="0" smtClean="0">
                <a:latin typeface="+mj-lt"/>
                <a:cs typeface="Arial" pitchFamily="34" charset="0"/>
              </a:rPr>
              <a:t>por gracia somos salvos.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CL" sz="2800" dirty="0" smtClean="0">
                <a:latin typeface="+mj-lt"/>
                <a:cs typeface="Arial" pitchFamily="34" charset="0"/>
              </a:rPr>
              <a:t>Y juntamente con él nos resucitó,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CL" sz="2800" dirty="0" smtClean="0">
                <a:latin typeface="+mj-lt"/>
                <a:cs typeface="Arial" pitchFamily="34" charset="0"/>
              </a:rPr>
              <a:t>y asimismo nos hizo sentar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CL" sz="2800" dirty="0" smtClean="0">
                <a:latin typeface="+mj-lt"/>
                <a:cs typeface="Arial" pitchFamily="34" charset="0"/>
              </a:rPr>
              <a:t>en los lugares celestiales, en Cristo Jesús.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CL" sz="2800" dirty="0" smtClean="0">
                <a:latin typeface="+mj-lt"/>
                <a:cs typeface="Arial" pitchFamily="34" charset="0"/>
              </a:rPr>
              <a:t>Para mostrar en los siglos venideros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CL" sz="2800" dirty="0" smtClean="0">
                <a:latin typeface="+mj-lt"/>
                <a:cs typeface="Arial" pitchFamily="34" charset="0"/>
              </a:rPr>
              <a:t>las abundantes riquezas de su gracia,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CL" sz="2800" dirty="0" smtClean="0">
                <a:latin typeface="+mj-lt"/>
                <a:cs typeface="Arial" pitchFamily="34" charset="0"/>
              </a:rPr>
              <a:t>en su bondad para con nosotros en Cristo Jesús.</a:t>
            </a:r>
          </a:p>
        </p:txBody>
      </p:sp>
    </p:spTree>
  </p:cSld>
  <p:clrMapOvr>
    <a:masterClrMapping/>
  </p:clrMapOvr>
</p:sld>
</file>

<file path=ppt/slides/slide5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1"/>
          <p:cNvSpPr>
            <a:spLocks noChangeArrowheads="1"/>
          </p:cNvSpPr>
          <p:nvPr/>
        </p:nvSpPr>
        <p:spPr bwMode="auto">
          <a:xfrm>
            <a:off x="0" y="495300"/>
            <a:ext cx="91440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PERO YO CANTARÉ DE TU PODER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2800" dirty="0">
                <a:latin typeface="+mj-lt"/>
                <a:cs typeface="Times New Roman" pitchFamily="18" charset="0"/>
              </a:rPr>
              <a:t>(Sal. 59:16-17)</a:t>
            </a:r>
            <a:endParaRPr lang="es-CL" sz="28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endParaRPr lang="es-ES" sz="3200" dirty="0">
              <a:latin typeface="+mj-lt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Pero yo cantaré de tu poder,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y alabaré de mañana tu misericordia,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porque has sido mi amparo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y refugio en el día de mi angustia.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Fortaleza mía, a ti cantaré,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porque eres, oh Dios, mi refugio.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Fortaleza mía, a ti cantaré,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el Dios de mi misericordia.</a:t>
            </a:r>
            <a:endParaRPr lang="es-CL" sz="32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1 Rectángulo"/>
          <p:cNvSpPr>
            <a:spLocks noChangeArrowheads="1"/>
          </p:cNvSpPr>
          <p:nvPr/>
        </p:nvSpPr>
        <p:spPr bwMode="auto">
          <a:xfrm>
            <a:off x="323528" y="404664"/>
            <a:ext cx="842493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PODEROSO NOMBRE </a:t>
            </a:r>
          </a:p>
          <a:p>
            <a:pPr algn="ctr"/>
            <a:r>
              <a:rPr lang="es-CL" sz="3200" dirty="0">
                <a:latin typeface="+mn-lt"/>
              </a:rPr>
              <a:t>Poderoso </a:t>
            </a:r>
            <a:r>
              <a:rPr lang="es-CL" sz="3200" dirty="0" smtClean="0">
                <a:latin typeface="+mn-lt"/>
              </a:rPr>
              <a:t>nombre</a:t>
            </a:r>
          </a:p>
          <a:p>
            <a:pPr algn="ctr"/>
            <a:r>
              <a:rPr lang="es-CL" sz="3200" dirty="0" smtClean="0">
                <a:latin typeface="+mn-lt"/>
              </a:rPr>
              <a:t>es </a:t>
            </a:r>
            <a:r>
              <a:rPr lang="es-CL" sz="3200" dirty="0">
                <a:latin typeface="+mn-lt"/>
              </a:rPr>
              <a:t>el nombre de mi Cristo; </a:t>
            </a:r>
          </a:p>
          <a:p>
            <a:pPr algn="ctr"/>
            <a:r>
              <a:rPr lang="es-CL" sz="3200" dirty="0">
                <a:latin typeface="+mn-lt"/>
              </a:rPr>
              <a:t>su nombre es incomparable,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su nombre es inigualable. </a:t>
            </a:r>
          </a:p>
          <a:p>
            <a:pPr algn="ctr"/>
            <a:r>
              <a:rPr lang="es-CL" sz="3200" dirty="0">
                <a:latin typeface="+mn-lt"/>
              </a:rPr>
              <a:t>No hay nadie como </a:t>
            </a:r>
            <a:r>
              <a:rPr lang="es-CL" sz="3200" dirty="0" smtClean="0">
                <a:latin typeface="+mn-lt"/>
              </a:rPr>
              <a:t>él,</a:t>
            </a:r>
          </a:p>
          <a:p>
            <a:pPr algn="ctr"/>
            <a:r>
              <a:rPr lang="es-CL" sz="3200" dirty="0" smtClean="0">
                <a:latin typeface="+mn-lt"/>
              </a:rPr>
              <a:t>no </a:t>
            </a:r>
            <a:r>
              <a:rPr lang="es-CL" sz="3200" dirty="0">
                <a:latin typeface="+mn-lt"/>
              </a:rPr>
              <a:t>hay nadie como él; </a:t>
            </a:r>
          </a:p>
          <a:p>
            <a:pPr algn="ctr"/>
            <a:r>
              <a:rPr lang="es-CL" sz="3200" dirty="0">
                <a:latin typeface="+mn-lt"/>
              </a:rPr>
              <a:t>poderoso </a:t>
            </a:r>
            <a:r>
              <a:rPr lang="es-CL" sz="3200" dirty="0" smtClean="0">
                <a:latin typeface="+mn-lt"/>
              </a:rPr>
              <a:t>nombre</a:t>
            </a:r>
          </a:p>
          <a:p>
            <a:pPr algn="ctr"/>
            <a:r>
              <a:rPr lang="es-CL" sz="3200" dirty="0" smtClean="0">
                <a:latin typeface="+mn-lt"/>
              </a:rPr>
              <a:t>es </a:t>
            </a:r>
            <a:r>
              <a:rPr lang="es-CL" sz="3200" dirty="0">
                <a:latin typeface="+mn-lt"/>
              </a:rPr>
              <a:t>el nombre de mi Rey.</a:t>
            </a:r>
          </a:p>
        </p:txBody>
      </p:sp>
    </p:spTree>
  </p:cSld>
  <p:clrMapOvr>
    <a:masterClrMapping/>
  </p:clrMapOvr>
</p:sld>
</file>

<file path=ppt/slides/slide5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1"/>
          <p:cNvSpPr>
            <a:spLocks noChangeArrowheads="1"/>
          </p:cNvSpPr>
          <p:nvPr/>
        </p:nvSpPr>
        <p:spPr bwMode="auto">
          <a:xfrm>
            <a:off x="0" y="179388"/>
            <a:ext cx="91440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POR AMOR...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 amor,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Jesús desde los cielos descendió;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 amor,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hasta lo más profundo se humilló.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 amor,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tomó forma de siervo siendo Dios,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llevó nuestros pecados en la Cruz;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 amor, nos salvó, por amor...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1 Rectángulo"/>
          <p:cNvSpPr>
            <a:spLocks noChangeArrowheads="1"/>
          </p:cNvSpPr>
          <p:nvPr/>
        </p:nvSpPr>
        <p:spPr bwMode="auto">
          <a:xfrm>
            <a:off x="395536" y="404664"/>
            <a:ext cx="8352928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POR AMOR DE SU NOMBRE </a:t>
            </a:r>
          </a:p>
          <a:p>
            <a:pPr algn="ctr"/>
            <a:r>
              <a:rPr lang="es-CL" sz="3200" dirty="0">
                <a:latin typeface="+mn-lt"/>
              </a:rPr>
              <a:t>Por amor de su nombre, él </a:t>
            </a:r>
            <a:r>
              <a:rPr lang="es-CL" sz="3200" dirty="0" smtClean="0">
                <a:latin typeface="+mn-lt"/>
              </a:rPr>
              <a:t>vendrá,</a:t>
            </a:r>
          </a:p>
          <a:p>
            <a:pPr algn="ctr"/>
            <a:r>
              <a:rPr lang="es-CL" sz="3200" dirty="0">
                <a:latin typeface="+mn-lt"/>
              </a:rPr>
              <a:t>Por amor de su nombre, él vendrá</a:t>
            </a:r>
            <a:r>
              <a:rPr lang="es-CL" sz="3200" dirty="0" smtClean="0">
                <a:latin typeface="+mn-lt"/>
              </a:rPr>
              <a:t>; </a:t>
            </a:r>
            <a:endParaRPr lang="es-CL" sz="3200" dirty="0">
              <a:latin typeface="+mn-lt"/>
            </a:endParaRP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porque lo ha prometido, él vendrá. </a:t>
            </a:r>
          </a:p>
          <a:p>
            <a:pPr algn="ctr"/>
            <a:r>
              <a:rPr lang="es-CL" sz="3200" dirty="0">
                <a:latin typeface="+mn-lt"/>
              </a:rPr>
              <a:t>Reinará para siempre el Señor. </a:t>
            </a:r>
          </a:p>
          <a:p>
            <a:pPr algn="ctr"/>
            <a:r>
              <a:rPr lang="es-CL" sz="3200" dirty="0">
                <a:latin typeface="+mn-lt"/>
              </a:rPr>
              <a:t>Por amor de su </a:t>
            </a:r>
            <a:r>
              <a:rPr lang="es-CL" sz="3200" dirty="0" smtClean="0">
                <a:latin typeface="+mn-lt"/>
              </a:rPr>
              <a:t>nombre,</a:t>
            </a:r>
          </a:p>
          <a:p>
            <a:pPr algn="ctr"/>
            <a:r>
              <a:rPr lang="es-CL" sz="3200" dirty="0" smtClean="0">
                <a:latin typeface="+mn-lt"/>
              </a:rPr>
              <a:t>por amor de su nombre,</a:t>
            </a:r>
          </a:p>
          <a:p>
            <a:pPr algn="ctr"/>
            <a:r>
              <a:rPr lang="es-CL" sz="3200" dirty="0" smtClean="0">
                <a:latin typeface="+mn-lt"/>
              </a:rPr>
              <a:t>volverá</a:t>
            </a:r>
            <a:r>
              <a:rPr lang="es-CL" sz="3200" dirty="0">
                <a:latin typeface="+mn-lt"/>
              </a:rPr>
              <a:t>. </a:t>
            </a:r>
          </a:p>
        </p:txBody>
      </p:sp>
    </p:spTree>
  </p:cSld>
  <p:clrMapOvr>
    <a:masterClrMapping/>
  </p:clrMapOvr>
</p:sld>
</file>

<file path=ppt/slides/slide5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1"/>
          <p:cNvSpPr>
            <a:spLocks noChangeArrowheads="1"/>
          </p:cNvSpPr>
          <p:nvPr/>
        </p:nvSpPr>
        <p:spPr bwMode="auto">
          <a:xfrm>
            <a:off x="0" y="77788"/>
            <a:ext cx="9144000" cy="64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POR CRISTO, CON ÉL Y EN ÉL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Por Cristo, con él y en él,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venimos al gozo del Padre;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la casa se llene de gloria, 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adorarle es nuestro placer.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Con libertad y sinceridad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trae tu ofrenda al altar,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abre tu alma al Señor,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abre tu boca para adorar.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Adoradle, adoradle, adoradle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en espíritu y verdad, adoradle</a:t>
            </a: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Exaltadle, exaltadle, exaltadle.</a:t>
            </a:r>
            <a:r>
              <a:rPr lang="es-CL" altLang="es-CL" sz="320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1"/>
          <p:cNvSpPr>
            <a:spLocks noChangeArrowheads="1"/>
          </p:cNvSpPr>
          <p:nvPr/>
        </p:nvSpPr>
        <p:spPr bwMode="auto">
          <a:xfrm>
            <a:off x="0" y="307975"/>
            <a:ext cx="91440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b="1" dirty="0">
                <a:latin typeface="+mn-lt"/>
                <a:cs typeface="Times New Roman" pitchFamily="18" charset="0"/>
              </a:rPr>
              <a:t>POR JESÚS VENIMOS ANTE EL PADRE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endParaRPr lang="es-ES" sz="3200" dirty="0">
              <a:latin typeface="+mn-lt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Por Jesús venimos ante el Padre,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por Jesús reunidos en su nombre,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celebrando tan gloriosa comunión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por el don inefable de Dios.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endParaRPr lang="es-ES" sz="3200" dirty="0">
              <a:latin typeface="+mn-lt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Mirad, hermanos, cuán glorioso es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oír la voz de nuestro buen pastor,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y adorar el nombre de Jesús,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el santo Hijo de Dios.</a:t>
            </a:r>
            <a:endParaRPr lang="es-ES" sz="32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1 Rectángulo"/>
          <p:cNvSpPr>
            <a:spLocks noChangeArrowheads="1"/>
          </p:cNvSpPr>
          <p:nvPr/>
        </p:nvSpPr>
        <p:spPr bwMode="auto">
          <a:xfrm>
            <a:off x="395536" y="332656"/>
            <a:ext cx="8352928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POR LA ETERNIDAD </a:t>
            </a:r>
          </a:p>
          <a:p>
            <a:pPr algn="ctr"/>
            <a:r>
              <a:rPr lang="es-CL" sz="3200" dirty="0">
                <a:latin typeface="+mn-lt"/>
              </a:rPr>
              <a:t>Por la eternidad, Señor, te alabaré. </a:t>
            </a:r>
          </a:p>
          <a:p>
            <a:pPr algn="ctr"/>
            <a:r>
              <a:rPr lang="es-CL" sz="3200" dirty="0">
                <a:latin typeface="+mn-lt"/>
              </a:rPr>
              <a:t>Y en medio de los </a:t>
            </a:r>
            <a:r>
              <a:rPr lang="es-CL" sz="3200" dirty="0" smtClean="0">
                <a:latin typeface="+mn-lt"/>
              </a:rPr>
              <a:t>pueblos</a:t>
            </a:r>
          </a:p>
          <a:p>
            <a:pPr algn="ctr"/>
            <a:r>
              <a:rPr lang="es-CL" sz="3200" dirty="0" smtClean="0">
                <a:latin typeface="+mn-lt"/>
              </a:rPr>
              <a:t>tu </a:t>
            </a:r>
            <a:r>
              <a:rPr lang="es-CL" sz="3200" dirty="0">
                <a:latin typeface="+mn-lt"/>
              </a:rPr>
              <a:t>nombre anunciaré, </a:t>
            </a:r>
          </a:p>
          <a:p>
            <a:pPr algn="ctr"/>
            <a:r>
              <a:rPr lang="es-CL" sz="3200" dirty="0">
                <a:latin typeface="+mn-lt"/>
              </a:rPr>
              <a:t>y en medio de los </a:t>
            </a:r>
            <a:r>
              <a:rPr lang="es-CL" sz="3200" dirty="0" smtClean="0">
                <a:latin typeface="+mn-lt"/>
              </a:rPr>
              <a:t>pueblos</a:t>
            </a:r>
          </a:p>
          <a:p>
            <a:pPr algn="ctr">
              <a:spcAft>
                <a:spcPts val="1200"/>
              </a:spcAft>
            </a:pPr>
            <a:r>
              <a:rPr lang="es-CL" sz="3200" dirty="0" smtClean="0">
                <a:latin typeface="+mn-lt"/>
              </a:rPr>
              <a:t>tu </a:t>
            </a:r>
            <a:r>
              <a:rPr lang="es-CL" sz="3200" dirty="0">
                <a:latin typeface="+mn-lt"/>
              </a:rPr>
              <a:t>nombre anunciaré. </a:t>
            </a:r>
          </a:p>
          <a:p>
            <a:pPr algn="ctr"/>
            <a:r>
              <a:rPr lang="es-CL" sz="3200" dirty="0">
                <a:latin typeface="+mn-lt"/>
              </a:rPr>
              <a:t>Por la eternidad, Señor, te exaltaré. </a:t>
            </a:r>
          </a:p>
          <a:p>
            <a:pPr algn="ctr"/>
            <a:r>
              <a:rPr lang="es-CL" sz="3200" dirty="0">
                <a:latin typeface="+mn-lt"/>
              </a:rPr>
              <a:t>Y en medio de tu </a:t>
            </a:r>
            <a:r>
              <a:rPr lang="es-CL" sz="3200" dirty="0" smtClean="0">
                <a:latin typeface="+mn-lt"/>
              </a:rPr>
              <a:t>pueblo</a:t>
            </a:r>
          </a:p>
          <a:p>
            <a:pPr algn="ctr"/>
            <a:r>
              <a:rPr lang="es-CL" sz="3200" dirty="0" smtClean="0">
                <a:latin typeface="+mn-lt"/>
              </a:rPr>
              <a:t>tu </a:t>
            </a:r>
            <a:r>
              <a:rPr lang="es-CL" sz="3200" dirty="0">
                <a:latin typeface="+mn-lt"/>
              </a:rPr>
              <a:t>nombre confesaré. </a:t>
            </a:r>
          </a:p>
          <a:p>
            <a:pPr algn="ctr"/>
            <a:r>
              <a:rPr lang="es-CL" sz="3200" dirty="0">
                <a:latin typeface="+mn-lt"/>
              </a:rPr>
              <a:t>Por la eternidad, Señor, te </a:t>
            </a:r>
            <a:r>
              <a:rPr lang="es-CL" sz="3200" dirty="0" smtClean="0">
                <a:latin typeface="+mn-lt"/>
              </a:rPr>
              <a:t>adoraré, </a:t>
            </a:r>
            <a:endParaRPr lang="es-CL" sz="3200" dirty="0">
              <a:latin typeface="+mn-lt"/>
            </a:endParaRPr>
          </a:p>
          <a:p>
            <a:pPr algn="ctr"/>
            <a:r>
              <a:rPr lang="es-CL" sz="3200" dirty="0" smtClean="0">
                <a:latin typeface="+mn-lt"/>
              </a:rPr>
              <a:t>Y día </a:t>
            </a:r>
            <a:r>
              <a:rPr lang="es-CL" sz="3200" dirty="0">
                <a:latin typeface="+mn-lt"/>
              </a:rPr>
              <a:t>tras día tu nombre bendeciré.</a:t>
            </a:r>
          </a:p>
        </p:txBody>
      </p:sp>
    </p:spTree>
  </p:cSld>
  <p:clrMapOvr>
    <a:masterClrMapping/>
  </p:clrMapOvr>
</p:sld>
</file>

<file path=ppt/slides/slide5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1"/>
          <p:cNvSpPr>
            <a:spLocks noChangeArrowheads="1"/>
          </p:cNvSpPr>
          <p:nvPr/>
        </p:nvSpPr>
        <p:spPr bwMode="auto">
          <a:xfrm>
            <a:off x="0" y="256406"/>
            <a:ext cx="9144000" cy="62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algn="ctr">
              <a:spcAft>
                <a:spcPts val="1200"/>
              </a:spcAft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2800" b="1" dirty="0">
                <a:latin typeface="+mj-lt"/>
                <a:cs typeface="Times New Roman" pitchFamily="18" charset="0"/>
              </a:rPr>
              <a:t>POR LA FE EN JESUCRISTO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2800" dirty="0" smtClean="0">
                <a:latin typeface="+mj-lt"/>
                <a:ea typeface="Times New Roman" pitchFamily="18" charset="0"/>
                <a:cs typeface="Arial" pitchFamily="34" charset="0"/>
              </a:rPr>
              <a:t>Por </a:t>
            </a:r>
            <a:r>
              <a:rPr lang="es-ES" sz="2800" dirty="0">
                <a:latin typeface="+mj-lt"/>
                <a:ea typeface="Times New Roman" pitchFamily="18" charset="0"/>
                <a:cs typeface="Arial" pitchFamily="34" charset="0"/>
              </a:rPr>
              <a:t>la fe en Jesucristo, el Señor,</a:t>
            </a:r>
            <a:endParaRPr lang="es-CL" sz="28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2800" dirty="0">
                <a:latin typeface="+mj-lt"/>
                <a:ea typeface="Times New Roman" pitchFamily="18" charset="0"/>
              </a:rPr>
              <a:t>se puede alcanzar salvación,</a:t>
            </a:r>
            <a:endParaRPr lang="es-CL" sz="28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2800" dirty="0">
                <a:latin typeface="+mj-lt"/>
                <a:ea typeface="Times New Roman" pitchFamily="18" charset="0"/>
              </a:rPr>
              <a:t>perdón de pecados, reconciliación</a:t>
            </a:r>
            <a:endParaRPr lang="es-CL" sz="28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2800" dirty="0">
                <a:latin typeface="+mj-lt"/>
                <a:ea typeface="Times New Roman" pitchFamily="18" charset="0"/>
              </a:rPr>
              <a:t>ante el Padre, por Jesús el Señor.</a:t>
            </a:r>
            <a:endParaRPr lang="es-CL" sz="28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2800" dirty="0">
                <a:latin typeface="+mj-lt"/>
                <a:ea typeface="Times New Roman" pitchFamily="18" charset="0"/>
              </a:rPr>
              <a:t>Por la fe en Jesucristo, el Salvador,</a:t>
            </a:r>
            <a:endParaRPr lang="es-CL" sz="28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2800" dirty="0">
                <a:latin typeface="+mj-lt"/>
                <a:ea typeface="Times New Roman" pitchFamily="18" charset="0"/>
              </a:rPr>
              <a:t>se puede obtener justificación,</a:t>
            </a:r>
            <a:endParaRPr lang="es-CL" sz="28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2800" dirty="0">
                <a:latin typeface="+mj-lt"/>
                <a:ea typeface="Times New Roman" pitchFamily="18" charset="0"/>
              </a:rPr>
              <a:t>la paz eterna, la reconciliación,</a:t>
            </a:r>
            <a:endParaRPr lang="es-CL" sz="28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2800" dirty="0">
                <a:latin typeface="+mj-lt"/>
                <a:ea typeface="Times New Roman" pitchFamily="18" charset="0"/>
              </a:rPr>
              <a:t>ante el Padre, por Jesús el Señor.</a:t>
            </a:r>
            <a:endParaRPr lang="es-CL" sz="28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2800" dirty="0">
                <a:latin typeface="+mj-lt"/>
                <a:ea typeface="Times New Roman" pitchFamily="18" charset="0"/>
              </a:rPr>
              <a:t>De tal manera Dios al mundo amó,</a:t>
            </a:r>
            <a:endParaRPr lang="es-CL" sz="28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2800" dirty="0">
                <a:latin typeface="+mj-lt"/>
                <a:ea typeface="Times New Roman" pitchFamily="18" charset="0"/>
              </a:rPr>
              <a:t>que dio a su Hijo para salvación;</a:t>
            </a:r>
            <a:endParaRPr lang="es-CL" sz="28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2800" dirty="0">
                <a:latin typeface="+mj-lt"/>
                <a:ea typeface="Times New Roman" pitchFamily="18" charset="0"/>
              </a:rPr>
              <a:t>todo aquel que cree en él no se perderá,</a:t>
            </a:r>
            <a:endParaRPr lang="es-CL" sz="28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2800" dirty="0">
                <a:latin typeface="+mj-lt"/>
                <a:ea typeface="Times New Roman" pitchFamily="18" charset="0"/>
              </a:rPr>
              <a:t>Mas vida eterna él tendrá,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2800" dirty="0">
                <a:latin typeface="+mj-lt"/>
                <a:ea typeface="Times New Roman" pitchFamily="18" charset="0"/>
              </a:rPr>
              <a:t>porque el perdón de Dios recibirá.</a:t>
            </a:r>
            <a:r>
              <a:rPr lang="es-CL" sz="2800" dirty="0">
                <a:latin typeface="+mj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1 Rectángulo"/>
          <p:cNvSpPr>
            <a:spLocks noChangeArrowheads="1"/>
          </p:cNvSpPr>
          <p:nvPr/>
        </p:nvSpPr>
        <p:spPr bwMode="auto">
          <a:xfrm>
            <a:off x="323528" y="260648"/>
            <a:ext cx="8496944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POR LA SANGRE DEL CORDERO </a:t>
            </a:r>
          </a:p>
          <a:p>
            <a:pPr algn="ctr"/>
            <a:r>
              <a:rPr lang="es-CL" sz="3200" dirty="0">
                <a:latin typeface="+mn-lt"/>
              </a:rPr>
              <a:t>Por la sangre del Cordero, </a:t>
            </a:r>
          </a:p>
          <a:p>
            <a:pPr algn="ctr"/>
            <a:r>
              <a:rPr lang="es-CL" sz="3200" dirty="0">
                <a:latin typeface="+mn-lt"/>
              </a:rPr>
              <a:t>hoy me puedo presentar </a:t>
            </a:r>
          </a:p>
          <a:p>
            <a:pPr algn="ctr"/>
            <a:r>
              <a:rPr lang="es-CL" sz="3200" dirty="0">
                <a:latin typeface="+mn-lt"/>
              </a:rPr>
              <a:t>delante de mi Padre y su gracia alcanzar; </a:t>
            </a:r>
          </a:p>
          <a:p>
            <a:pPr algn="ctr"/>
            <a:r>
              <a:rPr lang="es-CL" sz="3200" dirty="0">
                <a:latin typeface="+mn-lt"/>
              </a:rPr>
              <a:t>por la sangre </a:t>
            </a:r>
            <a:r>
              <a:rPr lang="es-CL" sz="3200" dirty="0" smtClean="0">
                <a:latin typeface="+mn-lt"/>
              </a:rPr>
              <a:t>preciosa,</a:t>
            </a:r>
          </a:p>
          <a:p>
            <a:pPr algn="ctr"/>
            <a:r>
              <a:rPr lang="es-CL" sz="3200" dirty="0" smtClean="0">
                <a:latin typeface="+mn-lt"/>
              </a:rPr>
              <a:t>por </a:t>
            </a:r>
            <a:r>
              <a:rPr lang="es-CL" sz="3200" dirty="0">
                <a:latin typeface="+mn-lt"/>
              </a:rPr>
              <a:t>la sangre bendita </a:t>
            </a:r>
          </a:p>
          <a:p>
            <a:pPr algn="ctr"/>
            <a:r>
              <a:rPr lang="es-CL" sz="3200" dirty="0">
                <a:latin typeface="+mn-lt"/>
              </a:rPr>
              <a:t>derramada por </a:t>
            </a:r>
            <a:r>
              <a:rPr lang="es-CL" sz="3200" dirty="0" smtClean="0">
                <a:latin typeface="+mn-lt"/>
              </a:rPr>
              <a:t>mí</a:t>
            </a:r>
          </a:p>
          <a:p>
            <a:pPr algn="ctr"/>
            <a:r>
              <a:rPr lang="es-CL" sz="3200" dirty="0" smtClean="0">
                <a:latin typeface="+mn-lt"/>
              </a:rPr>
              <a:t>en </a:t>
            </a:r>
            <a:r>
              <a:rPr lang="es-CL" sz="3200" dirty="0">
                <a:latin typeface="+mn-lt"/>
              </a:rPr>
              <a:t>la cruz, por mi Jesús.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CuadroTexto"/>
          <p:cNvSpPr txBox="1">
            <a:spLocks noChangeArrowheads="1"/>
          </p:cNvSpPr>
          <p:nvPr/>
        </p:nvSpPr>
        <p:spPr bwMode="auto">
          <a:xfrm>
            <a:off x="395288" y="260350"/>
            <a:ext cx="828040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</a:rPr>
              <a:t>AL QUE RESUCITÓ SEA LA GLORIA</a:t>
            </a:r>
          </a:p>
          <a:p>
            <a:pPr algn="ctr"/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Al que resucitó sea la gloria,</a:t>
            </a:r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al que resucitó sea la gloria;</a:t>
            </a:r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al Señor Jesús, al Señor Jesús,</a:t>
            </a:r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al Señor Jesús sea la gloria.</a:t>
            </a:r>
            <a:endParaRPr lang="es-CL" altLang="es-CL" sz="3200">
              <a:latin typeface="Calibri" pitchFamily="34" charset="0"/>
            </a:endParaRPr>
          </a:p>
          <a:p>
            <a:pPr algn="ctr"/>
            <a:endParaRPr lang="es-ES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Él ha vencido de una vez y para siempre,</a:t>
            </a:r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y está sentado a la diestra de Dios;</a:t>
            </a:r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coronado de honra y de gloria</a:t>
            </a:r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y sus enemigos por estrado de sus pies.</a:t>
            </a:r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Al que resucitó sea la gloria…</a:t>
            </a:r>
            <a:endParaRPr lang="es-CL" altLang="es-CL"/>
          </a:p>
        </p:txBody>
      </p:sp>
    </p:spTree>
  </p:cSld>
  <p:clrMapOvr>
    <a:masterClrMapping/>
  </p:clrMapOvr>
</p:sld>
</file>

<file path=ppt/slides/slide5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404813"/>
            <a:ext cx="9144000" cy="60007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CL" sz="3200" b="1" dirty="0">
                <a:latin typeface="+mj-lt"/>
              </a:rPr>
              <a:t>    PORQUE AL PADRE LE PLACIÓ	</a:t>
            </a:r>
          </a:p>
          <a:p>
            <a:pPr algn="ctr">
              <a:defRPr/>
            </a:pPr>
            <a:endParaRPr lang="es-CL" sz="3200" dirty="0">
              <a:latin typeface="+mj-lt"/>
            </a:endParaRPr>
          </a:p>
          <a:p>
            <a:pPr algn="ctr">
              <a:defRPr/>
            </a:pPr>
            <a:r>
              <a:rPr lang="es-CL" sz="3200" dirty="0">
                <a:latin typeface="+mj-lt"/>
              </a:rPr>
              <a:t>Porque al Padre le plació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revelarnos a su Hijo,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él en su infinito amor nos lo dio;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habiendo estado ya nosotros perdidos,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nos miró y nos consideró.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Te doy gracias hoy, mi Dios,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por haberme amado tanto,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por haberme revelado a tu Hijo.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Gracias, Padre, por tu amor;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gracias, Padre, por Jesús.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1"/>
          <p:cNvSpPr>
            <a:spLocks noChangeArrowheads="1"/>
          </p:cNvSpPr>
          <p:nvPr/>
        </p:nvSpPr>
        <p:spPr bwMode="auto">
          <a:xfrm>
            <a:off x="0" y="674688"/>
            <a:ext cx="91440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PORQUE CRISTO VIVE, HOY TENGO VIDA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2800" dirty="0">
                <a:latin typeface="+mj-lt"/>
                <a:cs typeface="Times New Roman" pitchFamily="18" charset="0"/>
              </a:rPr>
              <a:t>(Gálatas 2:20)</a:t>
            </a:r>
            <a:endParaRPr lang="es-CL" sz="28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endParaRPr lang="es-ES" sz="3200" dirty="0">
              <a:latin typeface="+mj-lt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Porque Cristo vive, hoy tengo vida;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porque Cristo reina, reinaré con él;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porque Cristo es amor, hoy puedo amarle;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todo lo puedo en él, mi fortaleza es.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Ya no vivo yo, mas vive Cristo en mí,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mi gozo es andar en su verdad;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permanecer en él, en su palabra fiel,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por esta vida nueva que él ha puesto en mí.</a:t>
            </a:r>
            <a:endParaRPr lang="es-ES" sz="32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1 Rectángulo"/>
          <p:cNvSpPr>
            <a:spLocks noChangeArrowheads="1"/>
          </p:cNvSpPr>
          <p:nvPr/>
        </p:nvSpPr>
        <p:spPr bwMode="auto">
          <a:xfrm>
            <a:off x="251520" y="332656"/>
            <a:ext cx="849694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PORQUE DE TAL MANERA... </a:t>
            </a:r>
          </a:p>
          <a:p>
            <a:pPr algn="ctr"/>
            <a:r>
              <a:rPr lang="es-CL" sz="3200" dirty="0">
                <a:latin typeface="+mn-lt"/>
              </a:rPr>
              <a:t>Porque de tal manera amó Dios al mundo, </a:t>
            </a:r>
          </a:p>
          <a:p>
            <a:pPr algn="ctr"/>
            <a:r>
              <a:rPr lang="es-CL" sz="3200" dirty="0">
                <a:latin typeface="+mn-lt"/>
              </a:rPr>
              <a:t>que ha dado a su Hijo unigénito, a Jesús, </a:t>
            </a:r>
          </a:p>
          <a:p>
            <a:pPr algn="ctr"/>
            <a:r>
              <a:rPr lang="es-CL" sz="3200" dirty="0">
                <a:latin typeface="+mn-lt"/>
              </a:rPr>
              <a:t>para que todo aquel que en él cree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[:no se pierda:] mas tenga vida eterna. </a:t>
            </a:r>
          </a:p>
          <a:p>
            <a:pPr algn="ctr"/>
            <a:r>
              <a:rPr lang="es-CL" sz="3200" dirty="0">
                <a:latin typeface="+mn-lt"/>
              </a:rPr>
              <a:t>Porque no envió Dios a su Hijo al mundo </a:t>
            </a:r>
          </a:p>
          <a:p>
            <a:pPr algn="ctr"/>
            <a:r>
              <a:rPr lang="es-CL" sz="3200" dirty="0">
                <a:latin typeface="+mn-lt"/>
              </a:rPr>
              <a:t>para condenar al mundo,  </a:t>
            </a:r>
          </a:p>
          <a:p>
            <a:pPr algn="ctr"/>
            <a:r>
              <a:rPr lang="es-CL" sz="3200" dirty="0">
                <a:latin typeface="+mn-lt"/>
              </a:rPr>
              <a:t>sino para que el mundo sea salvo por Cristo, </a:t>
            </a:r>
          </a:p>
          <a:p>
            <a:pPr algn="ctr"/>
            <a:r>
              <a:rPr lang="es-CL" sz="3200" dirty="0">
                <a:latin typeface="+mn-lt"/>
              </a:rPr>
              <a:t>sino para que el mundo sea salvo por él. </a:t>
            </a:r>
          </a:p>
        </p:txBody>
      </p:sp>
    </p:spTree>
  </p:cSld>
  <p:clrMapOvr>
    <a:masterClrMapping/>
  </p:clrMapOvr>
</p:sld>
</file>

<file path=ppt/slides/slide5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1"/>
          <p:cNvSpPr>
            <a:spLocks noChangeArrowheads="1"/>
          </p:cNvSpPr>
          <p:nvPr/>
        </p:nvSpPr>
        <p:spPr bwMode="auto">
          <a:xfrm>
            <a:off x="0" y="561975"/>
            <a:ext cx="9144000" cy="551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PORQUE EL AMOR DE DIOS</a:t>
            </a:r>
            <a:r>
              <a:rPr lang="es-ES" altLang="es-CL" sz="3200">
                <a:latin typeface="Calibri" pitchFamily="34" charset="0"/>
                <a:cs typeface="Times New Roman" pitchFamily="18" charset="0"/>
              </a:rPr>
              <a:t> 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Porque el amor de Dios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ha sido derramado en nuestros corazones,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 el Espíritu Santo que nos fue dado.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Hoy puedo amarte, hermano santo, 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sé que tú también me amas.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es que el amor de Dios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habita en nuestros corazones,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es que el amor de Cristo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mora en ti y mora en mí.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1 Rectángulo"/>
          <p:cNvSpPr>
            <a:spLocks noChangeArrowheads="1"/>
          </p:cNvSpPr>
          <p:nvPr/>
        </p:nvSpPr>
        <p:spPr bwMode="auto">
          <a:xfrm>
            <a:off x="323528" y="332656"/>
            <a:ext cx="8496944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PORQUE ÉL ES BUENO </a:t>
            </a:r>
          </a:p>
          <a:p>
            <a:pPr algn="ctr"/>
            <a:r>
              <a:rPr lang="es-CL" sz="3200" dirty="0">
                <a:latin typeface="+mn-lt"/>
              </a:rPr>
              <a:t>Porque él es </a:t>
            </a:r>
            <a:r>
              <a:rPr lang="es-CL" sz="3200" dirty="0" smtClean="0">
                <a:latin typeface="+mn-lt"/>
              </a:rPr>
              <a:t>bueno,</a:t>
            </a:r>
          </a:p>
          <a:p>
            <a:pPr algn="ctr"/>
            <a:r>
              <a:rPr lang="es-CL" sz="3200" dirty="0" smtClean="0">
                <a:latin typeface="+mn-lt"/>
              </a:rPr>
              <a:t>porque </a:t>
            </a:r>
            <a:r>
              <a:rPr lang="es-CL" sz="3200" dirty="0">
                <a:latin typeface="+mn-lt"/>
              </a:rPr>
              <a:t>él es </a:t>
            </a:r>
            <a:r>
              <a:rPr lang="es-CL" sz="3200" dirty="0" smtClean="0">
                <a:latin typeface="+mn-lt"/>
              </a:rPr>
              <a:t>bueno</a:t>
            </a:r>
            <a:r>
              <a:rPr lang="es-CL" sz="3200" dirty="0">
                <a:latin typeface="+mn-lt"/>
              </a:rPr>
              <a:t>,</a:t>
            </a:r>
            <a:endParaRPr lang="es-CL" sz="3200" dirty="0" smtClean="0">
              <a:latin typeface="+mn-lt"/>
            </a:endParaRPr>
          </a:p>
          <a:p>
            <a:pPr algn="ctr"/>
            <a:r>
              <a:rPr lang="es-CL" sz="3200" dirty="0">
                <a:latin typeface="+mn-lt"/>
              </a:rPr>
              <a:t>Porque él es bueno,</a:t>
            </a:r>
          </a:p>
          <a:p>
            <a:pPr algn="ctr"/>
            <a:r>
              <a:rPr lang="es-CL" sz="3200" dirty="0">
                <a:latin typeface="+mn-lt"/>
              </a:rPr>
              <a:t>porque él es </a:t>
            </a:r>
            <a:r>
              <a:rPr lang="es-CL" sz="3200" dirty="0" smtClean="0">
                <a:latin typeface="+mn-lt"/>
              </a:rPr>
              <a:t>bueno</a:t>
            </a:r>
            <a:r>
              <a:rPr lang="es-CL" sz="3200" dirty="0">
                <a:latin typeface="+mn-lt"/>
              </a:rPr>
              <a:t>.</a:t>
            </a:r>
          </a:p>
          <a:p>
            <a:pPr algn="ctr"/>
            <a:r>
              <a:rPr lang="es-CL" sz="3200" dirty="0" smtClean="0">
                <a:latin typeface="+mn-lt"/>
              </a:rPr>
              <a:t>Porque </a:t>
            </a:r>
            <a:r>
              <a:rPr lang="es-CL" sz="3200" dirty="0">
                <a:latin typeface="+mn-lt"/>
              </a:rPr>
              <a:t>para siempre es su misericordia </a:t>
            </a:r>
          </a:p>
          <a:p>
            <a:pPr algn="ctr"/>
            <a:r>
              <a:rPr lang="es-CL" sz="3200" dirty="0">
                <a:latin typeface="+mn-lt"/>
              </a:rPr>
              <a:t>sobre Israel, sobre Israel.</a:t>
            </a:r>
          </a:p>
        </p:txBody>
      </p:sp>
    </p:spTree>
  </p:cSld>
  <p:clrMapOvr>
    <a:masterClrMapping/>
  </p:clrMapOvr>
</p:sld>
</file>

<file path=ppt/slides/slide5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1 Rectángulo"/>
          <p:cNvSpPr>
            <a:spLocks noChangeArrowheads="1"/>
          </p:cNvSpPr>
          <p:nvPr/>
        </p:nvSpPr>
        <p:spPr bwMode="auto">
          <a:xfrm>
            <a:off x="323528" y="332657"/>
            <a:ext cx="849694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PORQUE EL SEÑOR HA ELEGIDO A SION </a:t>
            </a:r>
          </a:p>
          <a:p>
            <a:pPr algn="ctr"/>
            <a:r>
              <a:rPr lang="es-CL" sz="3200" dirty="0">
                <a:latin typeface="+mn-lt"/>
              </a:rPr>
              <a:t>Porque el Señor ha elegido a Sion; </a:t>
            </a:r>
          </a:p>
          <a:p>
            <a:pPr algn="ctr"/>
            <a:r>
              <a:rPr lang="es-CL" sz="3200" dirty="0">
                <a:latin typeface="+mn-lt"/>
              </a:rPr>
              <a:t>la quiso por habitación para sí. </a:t>
            </a:r>
          </a:p>
          <a:p>
            <a:pPr algn="ctr"/>
            <a:r>
              <a:rPr lang="es-CL" sz="3200" dirty="0">
                <a:latin typeface="+mn-lt"/>
              </a:rPr>
              <a:t>Este es para siempre el lugar de mi reposo </a:t>
            </a:r>
          </a:p>
          <a:p>
            <a:pPr algn="ctr"/>
            <a:r>
              <a:rPr lang="es-CL" sz="3200" dirty="0">
                <a:latin typeface="+mn-lt"/>
              </a:rPr>
              <a:t>aquí habitaré, porque la he querido. </a:t>
            </a:r>
          </a:p>
          <a:p>
            <a:pPr algn="ctr"/>
            <a:r>
              <a:rPr lang="es-CL" sz="3200" dirty="0">
                <a:latin typeface="+mn-lt"/>
              </a:rPr>
              <a:t>Bendeciré abundantemente su provisión; </a:t>
            </a:r>
          </a:p>
          <a:p>
            <a:pPr algn="ctr"/>
            <a:r>
              <a:rPr lang="es-CL" sz="3200" dirty="0">
                <a:latin typeface="+mn-lt"/>
              </a:rPr>
              <a:t>a sus pobres saciaré de </a:t>
            </a:r>
            <a:r>
              <a:rPr lang="es-CL" sz="3200" dirty="0" smtClean="0">
                <a:latin typeface="+mn-lt"/>
              </a:rPr>
              <a:t>pan</a:t>
            </a:r>
          </a:p>
          <a:p>
            <a:pPr algn="ctr">
              <a:spcAft>
                <a:spcPts val="1200"/>
              </a:spcAft>
            </a:pPr>
            <a:r>
              <a:rPr lang="es-CL" sz="3200" dirty="0" smtClean="0">
                <a:latin typeface="+mn-lt"/>
              </a:rPr>
              <a:t>y </a:t>
            </a:r>
            <a:r>
              <a:rPr lang="es-CL" sz="3200" dirty="0">
                <a:latin typeface="+mn-lt"/>
              </a:rPr>
              <a:t>los vestiré de salvación. </a:t>
            </a:r>
          </a:p>
          <a:p>
            <a:pPr algn="ctr"/>
            <a:r>
              <a:rPr lang="es-CL" sz="3200" dirty="0">
                <a:latin typeface="+mn-lt"/>
              </a:rPr>
              <a:t>Y sus santos darán voces de júbilo, </a:t>
            </a:r>
          </a:p>
          <a:p>
            <a:pPr algn="ctr"/>
            <a:r>
              <a:rPr lang="es-CL" sz="3200" dirty="0">
                <a:latin typeface="+mn-lt"/>
              </a:rPr>
              <a:t>ellos darán voces de júbilo.</a:t>
            </a:r>
          </a:p>
        </p:txBody>
      </p:sp>
    </p:spTree>
  </p:cSld>
  <p:clrMapOvr>
    <a:masterClrMapping/>
  </p:clrMapOvr>
</p:sld>
</file>

<file path=ppt/slides/slide5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ChangeArrowheads="1"/>
          </p:cNvSpPr>
          <p:nvPr/>
        </p:nvSpPr>
        <p:spPr bwMode="auto">
          <a:xfrm>
            <a:off x="0" y="490538"/>
            <a:ext cx="91440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PORQUE ES LA VOLUNTAD</a:t>
            </a:r>
            <a:r>
              <a:rPr lang="es-CL" altLang="es-CL" sz="3200">
                <a:latin typeface="Calibri" pitchFamily="34" charset="0"/>
              </a:rPr>
              <a:t> </a:t>
            </a:r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DE NUESTRO PADRE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Porque es la voluntad de nuestro Padre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reunir todas las cosas en Cristo,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así las que están en los cielos,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como las que están en la tierra;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la Iglesia se rinde a su Pastor,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Señor de señores, Rey de reyes, vencedor;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en todo tienes tú preeminencia,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tuyo es el reino, el poder y la alabanza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 los siglos de los siglos, amén...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1 Rectángulo"/>
          <p:cNvSpPr>
            <a:spLocks noChangeArrowheads="1"/>
          </p:cNvSpPr>
          <p:nvPr/>
        </p:nvSpPr>
        <p:spPr bwMode="auto">
          <a:xfrm>
            <a:off x="323528" y="332656"/>
            <a:ext cx="842493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PORQUE GRANDE ES TU MISERICORDIA </a:t>
            </a:r>
          </a:p>
          <a:p>
            <a:pPr algn="ctr"/>
            <a:r>
              <a:rPr lang="es-CL" sz="3200" dirty="0">
                <a:latin typeface="+mn-lt"/>
              </a:rPr>
              <a:t>Porque grande es tu </a:t>
            </a:r>
            <a:r>
              <a:rPr lang="es-CL" sz="3200" dirty="0" smtClean="0">
                <a:latin typeface="+mn-lt"/>
              </a:rPr>
              <a:t>misericordia,</a:t>
            </a:r>
          </a:p>
          <a:p>
            <a:pPr algn="ctr"/>
            <a:r>
              <a:rPr lang="es-CL" sz="3200" dirty="0" smtClean="0">
                <a:latin typeface="+mn-lt"/>
              </a:rPr>
              <a:t>Señor</a:t>
            </a:r>
            <a:r>
              <a:rPr lang="es-CL" sz="3200" dirty="0">
                <a:latin typeface="+mn-lt"/>
              </a:rPr>
              <a:t>, te alabo; </a:t>
            </a:r>
          </a:p>
          <a:p>
            <a:pPr algn="ctr"/>
            <a:r>
              <a:rPr lang="es-CL" sz="3200" dirty="0">
                <a:latin typeface="+mn-lt"/>
              </a:rPr>
              <a:t>porque grande es tu </a:t>
            </a:r>
            <a:r>
              <a:rPr lang="es-CL" sz="3200" dirty="0" smtClean="0">
                <a:latin typeface="+mn-lt"/>
              </a:rPr>
              <a:t>misericordia,</a:t>
            </a:r>
          </a:p>
          <a:p>
            <a:pPr algn="ctr">
              <a:spcAft>
                <a:spcPts val="1200"/>
              </a:spcAft>
            </a:pPr>
            <a:r>
              <a:rPr lang="es-CL" sz="3200" dirty="0" smtClean="0">
                <a:latin typeface="+mn-lt"/>
              </a:rPr>
              <a:t>Señor</a:t>
            </a:r>
            <a:r>
              <a:rPr lang="es-CL" sz="3200" dirty="0">
                <a:latin typeface="+mn-lt"/>
              </a:rPr>
              <a:t>, te alabo. </a:t>
            </a:r>
          </a:p>
          <a:p>
            <a:pPr algn="ctr"/>
            <a:r>
              <a:rPr lang="es-CL" sz="3200" dirty="0">
                <a:latin typeface="+mn-lt"/>
              </a:rPr>
              <a:t>Más que la vida es tu misericordia, </a:t>
            </a:r>
          </a:p>
          <a:p>
            <a:pPr algn="ctr"/>
            <a:r>
              <a:rPr lang="es-CL" sz="3200" dirty="0">
                <a:latin typeface="+mn-lt"/>
              </a:rPr>
              <a:t>más que la vida es tu misericordia. </a:t>
            </a:r>
          </a:p>
          <a:p>
            <a:pPr algn="ctr"/>
            <a:r>
              <a:rPr lang="es-CL" sz="3200" dirty="0">
                <a:latin typeface="+mn-lt"/>
              </a:rPr>
              <a:t>Te bendigo, te exalto, </a:t>
            </a:r>
          </a:p>
          <a:p>
            <a:pPr algn="ctr"/>
            <a:r>
              <a:rPr lang="es-CL" sz="3200" dirty="0">
                <a:latin typeface="+mn-lt"/>
              </a:rPr>
              <a:t>porque grande es tu misericordia, Señor.</a:t>
            </a:r>
          </a:p>
        </p:txBody>
      </p:sp>
    </p:spTree>
  </p:cSld>
  <p:clrMapOvr>
    <a:masterClrMapping/>
  </p:clrMapOvr>
</p:sld>
</file>

<file path=ppt/slides/slide5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1 Rectángulo"/>
          <p:cNvSpPr>
            <a:spLocks noChangeArrowheads="1"/>
          </p:cNvSpPr>
          <p:nvPr/>
        </p:nvSpPr>
        <p:spPr bwMode="auto">
          <a:xfrm>
            <a:off x="323528" y="332656"/>
            <a:ext cx="8424936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L" sz="3200" b="1" dirty="0">
                <a:latin typeface="+mn-lt"/>
              </a:rPr>
              <a:t>PORQUE LOS MONTES SE MOVERÁN </a:t>
            </a:r>
          </a:p>
          <a:p>
            <a:pPr algn="ctr">
              <a:spcAft>
                <a:spcPts val="1200"/>
              </a:spcAft>
            </a:pPr>
            <a:r>
              <a:rPr lang="es-CL" sz="2400" dirty="0">
                <a:latin typeface="+mn-lt"/>
              </a:rPr>
              <a:t>(Isaías 54:10) </a:t>
            </a:r>
            <a:endParaRPr lang="es-CL" sz="3200" dirty="0">
              <a:latin typeface="+mn-lt"/>
            </a:endParaRPr>
          </a:p>
          <a:p>
            <a:pPr algn="ctr"/>
            <a:r>
              <a:rPr lang="es-CL" sz="3200" dirty="0">
                <a:latin typeface="+mn-lt"/>
              </a:rPr>
              <a:t>Porque los montes se moverán </a:t>
            </a:r>
          </a:p>
          <a:p>
            <a:pPr algn="ctr"/>
            <a:r>
              <a:rPr lang="es-CL" sz="3200" dirty="0">
                <a:latin typeface="+mn-lt"/>
              </a:rPr>
              <a:t>y los collados temblarán; </a:t>
            </a:r>
          </a:p>
          <a:p>
            <a:pPr algn="ctr"/>
            <a:r>
              <a:rPr lang="es-CL" sz="3200" dirty="0">
                <a:latin typeface="+mn-lt"/>
              </a:rPr>
              <a:t>mas no se apartará de ti mi misericordia, </a:t>
            </a:r>
          </a:p>
          <a:p>
            <a:pPr algn="ctr"/>
            <a:r>
              <a:rPr lang="es-CL" sz="3200" dirty="0">
                <a:latin typeface="+mn-lt"/>
              </a:rPr>
              <a:t>ni el pacto de mi paz se quebrantará, </a:t>
            </a:r>
          </a:p>
          <a:p>
            <a:pPr algn="ctr"/>
            <a:r>
              <a:rPr lang="es-CL" sz="3200" dirty="0">
                <a:latin typeface="+mn-lt"/>
              </a:rPr>
              <a:t>dice el Señor, el que tiene misericordia de ti. </a:t>
            </a:r>
          </a:p>
          <a:p>
            <a:pPr algn="ctr"/>
            <a:r>
              <a:rPr lang="es-CL" sz="3200" dirty="0">
                <a:latin typeface="+mn-lt"/>
              </a:rPr>
              <a:t>Con justicia serás adornada, </a:t>
            </a:r>
          </a:p>
          <a:p>
            <a:pPr algn="ctr"/>
            <a:r>
              <a:rPr lang="es-CL" sz="3200" dirty="0">
                <a:latin typeface="+mn-lt"/>
              </a:rPr>
              <a:t>y estarás libre de opresión, </a:t>
            </a:r>
          </a:p>
          <a:p>
            <a:pPr algn="ctr"/>
            <a:r>
              <a:rPr lang="es-CL" sz="3200" dirty="0">
                <a:latin typeface="+mn-lt"/>
              </a:rPr>
              <a:t>y el que conspire contra ti lo hará sin mí, </a:t>
            </a:r>
          </a:p>
          <a:p>
            <a:pPr algn="ctr"/>
            <a:r>
              <a:rPr lang="es-CL" sz="3200" dirty="0">
                <a:latin typeface="+mn-lt"/>
              </a:rPr>
              <a:t>y delante de ti caerá.</a:t>
            </a:r>
          </a:p>
        </p:txBody>
      </p:sp>
    </p:spTree>
  </p:cSld>
  <p:clrMapOvr>
    <a:masterClrMapping/>
  </p:clrMapOvr>
</p:sld>
</file>

<file path=ppt/slides/slide5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1 CuadroTexto"/>
          <p:cNvSpPr txBox="1">
            <a:spLocks noChangeArrowheads="1"/>
          </p:cNvSpPr>
          <p:nvPr/>
        </p:nvSpPr>
        <p:spPr bwMode="auto">
          <a:xfrm>
            <a:off x="179388" y="333375"/>
            <a:ext cx="8713787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CL" sz="3200" b="1" dirty="0">
                <a:latin typeface="+mj-lt"/>
                <a:cs typeface="Arial" pitchFamily="34" charset="0"/>
              </a:rPr>
              <a:t>POR TODO TU AMOR TE DOY GRACIAS</a:t>
            </a:r>
          </a:p>
          <a:p>
            <a:pPr algn="ctr">
              <a:defRPr/>
            </a:pP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CL" sz="3200" dirty="0" smtClean="0">
                <a:latin typeface="+mj-lt"/>
                <a:cs typeface="Arial" pitchFamily="34" charset="0"/>
              </a:rPr>
              <a:t>Por todo tu amor, te doy gracias, </a:t>
            </a:r>
          </a:p>
          <a:p>
            <a:pPr algn="ctr">
              <a:defRPr/>
            </a:pPr>
            <a:r>
              <a:rPr lang="es-CL" sz="3200" dirty="0" smtClean="0">
                <a:latin typeface="+mj-lt"/>
                <a:cs typeface="Arial" pitchFamily="34" charset="0"/>
              </a:rPr>
              <a:t>por todo lo que has hecho en mí;</a:t>
            </a:r>
          </a:p>
          <a:p>
            <a:pPr algn="ctr">
              <a:defRPr/>
            </a:pPr>
            <a:r>
              <a:rPr lang="es-CL" sz="3200" dirty="0" smtClean="0">
                <a:latin typeface="+mj-lt"/>
                <a:cs typeface="Arial" pitchFamily="34" charset="0"/>
              </a:rPr>
              <a:t>por tantas promesas, por ser mi Señor:</a:t>
            </a:r>
          </a:p>
          <a:p>
            <a:pPr algn="ctr">
              <a:defRPr/>
            </a:pPr>
            <a:r>
              <a:rPr lang="es-CL" sz="3200" dirty="0" smtClean="0">
                <a:latin typeface="+mj-lt"/>
                <a:cs typeface="Arial" pitchFamily="34" charset="0"/>
              </a:rPr>
              <a:t>tu amor me ha traído hasta aquí,</a:t>
            </a:r>
          </a:p>
          <a:p>
            <a:pPr algn="ctr">
              <a:defRPr/>
            </a:pPr>
            <a:r>
              <a:rPr lang="es-CL" sz="3200" dirty="0" smtClean="0">
                <a:latin typeface="+mj-lt"/>
                <a:cs typeface="Arial" pitchFamily="34" charset="0"/>
              </a:rPr>
              <a:t>y hoy te doy gracias,</a:t>
            </a:r>
          </a:p>
          <a:p>
            <a:pPr algn="ctr">
              <a:defRPr/>
            </a:pPr>
            <a:r>
              <a:rPr lang="es-CL" sz="3200" dirty="0" smtClean="0">
                <a:latin typeface="+mj-lt"/>
                <a:cs typeface="Arial" pitchFamily="34" charset="0"/>
              </a:rPr>
              <a:t>[:te doy gracias, gracias, Señor:]</a:t>
            </a:r>
          </a:p>
          <a:p>
            <a:pPr algn="ctr">
              <a:defRPr/>
            </a:pPr>
            <a:r>
              <a:rPr lang="es-CL" sz="3200" dirty="0" smtClean="0">
                <a:latin typeface="+mj-lt"/>
                <a:cs typeface="Arial" pitchFamily="34" charset="0"/>
              </a:rPr>
              <a:t>Gracias por darme total libertad,</a:t>
            </a:r>
          </a:p>
          <a:p>
            <a:pPr algn="ctr">
              <a:defRPr/>
            </a:pPr>
            <a:r>
              <a:rPr lang="es-CL" sz="3200" dirty="0" smtClean="0">
                <a:latin typeface="+mj-lt"/>
                <a:cs typeface="Arial" pitchFamily="34" charset="0"/>
              </a:rPr>
              <a:t>gracias por todo pecado borrar;</a:t>
            </a:r>
          </a:p>
          <a:p>
            <a:pPr algn="ctr">
              <a:defRPr/>
            </a:pPr>
            <a:r>
              <a:rPr lang="es-CL" sz="3200" dirty="0" smtClean="0">
                <a:latin typeface="+mj-lt"/>
                <a:cs typeface="Arial" pitchFamily="34" charset="0"/>
              </a:rPr>
              <a:t>te doy gracias, oh Cristo, gracias</a:t>
            </a:r>
          </a:p>
          <a:p>
            <a:pPr algn="ctr">
              <a:defRPr/>
            </a:pPr>
            <a:r>
              <a:rPr lang="es-CL" sz="3200" dirty="0" smtClean="0">
                <a:latin typeface="+mj-lt"/>
                <a:cs typeface="Arial" pitchFamily="34" charset="0"/>
              </a:rPr>
              <a:t>hoy te doy gracias, te doy gracias.</a:t>
            </a:r>
            <a:endParaRPr lang="es-CL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ChangeArrowheads="1"/>
          </p:cNvSpPr>
          <p:nvPr/>
        </p:nvSpPr>
        <p:spPr bwMode="auto">
          <a:xfrm>
            <a:off x="0" y="468313"/>
            <a:ext cx="9144000" cy="551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AL REY DE LA GLORIA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32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Al Rey de la gloria sea el honor;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al fuerte y valiente, al Señor.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Poderoso en batalla es él,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Señor de los ejércitos, Jesús.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Soberano de los reyes de la tierra,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el único que hace maravillas;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exaltado sea su nombre para siempre,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toda la tierra sea llena de su gloria. 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Amén y amén.</a:t>
            </a:r>
            <a:r>
              <a:rPr lang="es-CL" altLang="es-CL" sz="3200" dirty="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1"/>
          <p:cNvSpPr>
            <a:spLocks noChangeArrowheads="1"/>
          </p:cNvSpPr>
          <p:nvPr/>
        </p:nvSpPr>
        <p:spPr bwMode="auto">
          <a:xfrm>
            <a:off x="-1588" y="338138"/>
            <a:ext cx="9144001" cy="551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POR TU SANGRE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 tu sangre entramos al Santísimo Lugar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a adorarte, bendito Redentor.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ante tu gran majestad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nos postramos en adoración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te honramos, Cordero de Dios.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Tú eres glorioso, hermoso, sublime,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majestuoso Señor, amado Rey, Príncipe de paz;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poderoso, fuerte, invencible, el gran Vencedor,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único Señor, el Eterno, el Yo Soy.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1"/>
          <p:cNvSpPr>
            <a:spLocks noChangeArrowheads="1"/>
          </p:cNvSpPr>
          <p:nvPr/>
        </p:nvSpPr>
        <p:spPr bwMode="auto">
          <a:xfrm>
            <a:off x="-17463" y="160212"/>
            <a:ext cx="9144001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POR TU SANGRE PRECIOSA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latin typeface="+mj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Por tu sangre preciosa, Señor,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hoy puedo estar ante ti;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ninguna culpa queda en mí, 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fue por tu sangre mi redención.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latin typeface="+mj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Somos guardados por ti, Señor,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estamos completos en tu dulce amor;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ninguna sombra de duda vendrá,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pues tu gracia ya nos alcanzó.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¡Aleluya, aleluya</a:t>
            </a:r>
            <a:r>
              <a:rPr lang="es-ES" sz="3200" dirty="0" smtClean="0">
                <a:latin typeface="+mj-lt"/>
                <a:cs typeface="Times New Roman" pitchFamily="18" charset="0"/>
              </a:rPr>
              <a:t>!</a:t>
            </a:r>
          </a:p>
          <a:p>
            <a:pPr algn="ctr" eaLnBrk="0" hangingPunct="0">
              <a:defRPr/>
            </a:pPr>
            <a:r>
              <a:rPr lang="es-ES" sz="3200" dirty="0" smtClean="0">
                <a:latin typeface="+mj-lt"/>
                <a:cs typeface="Times New Roman" pitchFamily="18" charset="0"/>
              </a:rPr>
              <a:t>…</a:t>
            </a:r>
            <a:endParaRPr lang="es-CL" sz="32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1 CuadroTexto"/>
          <p:cNvSpPr txBox="1">
            <a:spLocks noChangeArrowheads="1"/>
          </p:cNvSpPr>
          <p:nvPr/>
        </p:nvSpPr>
        <p:spPr bwMode="auto">
          <a:xfrm>
            <a:off x="395288" y="476250"/>
            <a:ext cx="8208962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Por tu gracia, hoy puedo entrar 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a tu santuario, bendito Señor;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ninguna culpa queda en mí, 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porque tu gracia ya me alcanzó.</a:t>
            </a:r>
          </a:p>
          <a:p>
            <a:pPr algn="ctr" eaLnBrk="0" hangingPunct="0">
              <a:defRPr/>
            </a:pPr>
            <a:endParaRPr lang="es-CL" sz="3200" dirty="0">
              <a:latin typeface="+mn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Somos guardados por ti, Señor,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estamos completos en tu dulce amor;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ninguna sombra de duda vendrá,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pues tu gracia ya nos alcanzó.</a:t>
            </a: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¡Aleluya, aleluya!</a:t>
            </a:r>
            <a:endParaRPr lang="es-CL" sz="3200" dirty="0">
              <a:latin typeface="+mn-lt"/>
              <a:cs typeface="Arial" pitchFamily="34" charset="0"/>
            </a:endParaRPr>
          </a:p>
          <a:p>
            <a:pPr>
              <a:defRPr/>
            </a:pPr>
            <a:endParaRPr lang="es-CL" sz="32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1"/>
          <p:cNvSpPr>
            <a:spLocks noChangeArrowheads="1"/>
          </p:cNvSpPr>
          <p:nvPr/>
        </p:nvSpPr>
        <p:spPr bwMode="auto">
          <a:xfrm>
            <a:off x="0" y="503238"/>
            <a:ext cx="9144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POR TUS MISERICORDIAS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endParaRPr lang="es-ES" sz="3200" dirty="0">
              <a:latin typeface="+mj-lt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Por tus misericordias, mi Señor,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porque he gustado tu benignidad,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hoy me presento a ti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en sacrificio vivo, santo.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Quiero agradar tu corazón.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Heme aquí, Señor,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quiero hacer tu voluntad...</a:t>
            </a:r>
            <a:endParaRPr lang="es-ES" sz="32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1 Rectángulo"/>
          <p:cNvSpPr>
            <a:spLocks noChangeArrowheads="1"/>
          </p:cNvSpPr>
          <p:nvPr/>
        </p:nvSpPr>
        <p:spPr bwMode="auto">
          <a:xfrm>
            <a:off x="395536" y="404664"/>
            <a:ext cx="8424936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POSTRADO ESTOY </a:t>
            </a:r>
          </a:p>
          <a:p>
            <a:pPr algn="ctr"/>
            <a:r>
              <a:rPr lang="es-CL" sz="3200" dirty="0">
                <a:latin typeface="+mn-lt"/>
              </a:rPr>
              <a:t>Postrado estoy en tu </a:t>
            </a:r>
            <a:r>
              <a:rPr lang="es-CL" sz="3200" dirty="0" smtClean="0">
                <a:latin typeface="+mn-lt"/>
              </a:rPr>
              <a:t>presencia,</a:t>
            </a:r>
          </a:p>
          <a:p>
            <a:pPr algn="ctr"/>
            <a:r>
              <a:rPr lang="es-CL" sz="3200" dirty="0" smtClean="0">
                <a:latin typeface="+mn-lt"/>
              </a:rPr>
              <a:t>todo </a:t>
            </a:r>
            <a:r>
              <a:rPr lang="es-CL" sz="3200" dirty="0">
                <a:latin typeface="+mn-lt"/>
              </a:rPr>
              <a:t>mi ser lo rindo a ti.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Oh, mi Señor, solo tú eres digno de loor. </a:t>
            </a:r>
          </a:p>
          <a:p>
            <a:pPr algn="ctr"/>
            <a:r>
              <a:rPr lang="es-CL" sz="3200" dirty="0">
                <a:latin typeface="+mn-lt"/>
              </a:rPr>
              <a:t>Recibe tú toda </a:t>
            </a:r>
            <a:r>
              <a:rPr lang="es-CL" sz="3200" dirty="0" smtClean="0">
                <a:latin typeface="+mn-lt"/>
              </a:rPr>
              <a:t>alabanza,</a:t>
            </a:r>
          </a:p>
          <a:p>
            <a:pPr algn="ctr"/>
            <a:r>
              <a:rPr lang="es-CL" sz="3200" dirty="0" smtClean="0">
                <a:latin typeface="+mn-lt"/>
              </a:rPr>
              <a:t>recibe </a:t>
            </a:r>
            <a:r>
              <a:rPr lang="es-CL" sz="3200" dirty="0">
                <a:latin typeface="+mn-lt"/>
              </a:rPr>
              <a:t>tú la exaltación; </a:t>
            </a:r>
          </a:p>
          <a:p>
            <a:pPr algn="ctr"/>
            <a:r>
              <a:rPr lang="es-CL" sz="3200" dirty="0">
                <a:latin typeface="+mn-lt"/>
              </a:rPr>
              <a:t>no hay como tú, tú eres único, Señor, </a:t>
            </a:r>
          </a:p>
          <a:p>
            <a:pPr algn="ctr"/>
            <a:r>
              <a:rPr lang="es-CL" sz="3200" dirty="0">
                <a:latin typeface="+mn-lt"/>
              </a:rPr>
              <a:t>digno de adoración.</a:t>
            </a:r>
          </a:p>
        </p:txBody>
      </p:sp>
    </p:spTree>
  </p:cSld>
  <p:clrMapOvr>
    <a:masterClrMapping/>
  </p:clrMapOvr>
</p:sld>
</file>

<file path=ppt/slides/slide5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8313" y="548681"/>
            <a:ext cx="8229600" cy="561717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b="1" dirty="0" smtClean="0"/>
              <a:t>PRECIOSA ES LA VIDA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endParaRPr lang="es-ES" dirty="0" smtClean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 smtClean="0"/>
              <a:t>Preciosa </a:t>
            </a:r>
            <a:r>
              <a:rPr lang="es-ES" dirty="0"/>
              <a:t>es la vida que tengo hoy:</a:t>
            </a: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/>
              <a:t>tengo la vida del Señor Jesús;</a:t>
            </a: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/>
              <a:t>pertenezco a él, pertenezco a él,</a:t>
            </a:r>
            <a:endParaRPr lang="es-CL" dirty="0"/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/>
            </a:pPr>
            <a:r>
              <a:rPr lang="es-ES" dirty="0"/>
              <a:t>pertenezco a él, y él a mí.</a:t>
            </a: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/>
              <a:t>Amo la vida que me dio Jesús;</a:t>
            </a: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/>
              <a:t>donde yo voy él conmigo va;</a:t>
            </a: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/>
              <a:t>permanezco en él, permanezco en él, permanezco en él, y él en mí</a:t>
            </a:r>
            <a:r>
              <a:rPr lang="es-ES" dirty="0" smtClean="0"/>
              <a:t>.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1"/>
          <p:cNvSpPr>
            <a:spLocks noChangeArrowheads="1"/>
          </p:cNvSpPr>
          <p:nvPr/>
        </p:nvSpPr>
        <p:spPr bwMode="auto">
          <a:xfrm>
            <a:off x="0" y="122238"/>
            <a:ext cx="9144000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PRECIOSA SANGRE DERRAMADA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endParaRPr lang="es-ES" altLang="es-CL" sz="32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Preciosa sangre derramada por mi redención;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Jesús en la cruz por mí murió,</a:t>
            </a:r>
            <a:endParaRPr lang="es-ES" altLang="es-CL" sz="3200" dirty="0">
              <a:solidFill>
                <a:srgbClr val="000000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bendito Salvador.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En la sangre derramada allí en la cruz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yo hallé el perdón,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y ahora limpio me presento</a:t>
            </a: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delante de mi Dios.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endParaRPr lang="es-ES" altLang="es-CL" sz="32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La muerte vencida está, Cristo la venció.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Cristo la venció de una vez y para siempre.</a:t>
            </a:r>
            <a:endParaRPr lang="es-ES" altLang="es-CL" sz="3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1 Rectángulo"/>
          <p:cNvSpPr>
            <a:spLocks noChangeArrowheads="1"/>
          </p:cNvSpPr>
          <p:nvPr/>
        </p:nvSpPr>
        <p:spPr bwMode="auto">
          <a:xfrm>
            <a:off x="323528" y="195599"/>
            <a:ext cx="8424936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000" b="1" dirty="0">
                <a:latin typeface="+mn-lt"/>
              </a:rPr>
              <a:t>PRECIOSO NOMBRE </a:t>
            </a:r>
          </a:p>
          <a:p>
            <a:pPr algn="ctr"/>
            <a:r>
              <a:rPr lang="es-CL" sz="3000" dirty="0">
                <a:latin typeface="+mn-lt"/>
              </a:rPr>
              <a:t>Precioso nombre el de mi Amado, </a:t>
            </a:r>
          </a:p>
          <a:p>
            <a:pPr algn="ctr"/>
            <a:r>
              <a:rPr lang="es-CL" sz="3000" dirty="0">
                <a:latin typeface="+mn-lt"/>
              </a:rPr>
              <a:t>don inefable de su bondad; </a:t>
            </a:r>
          </a:p>
          <a:p>
            <a:pPr algn="ctr"/>
            <a:r>
              <a:rPr lang="es-CL" sz="3000" dirty="0">
                <a:latin typeface="+mn-lt"/>
              </a:rPr>
              <a:t>es como ungüento que se derrama, </a:t>
            </a:r>
          </a:p>
          <a:p>
            <a:pPr algn="ctr"/>
            <a:r>
              <a:rPr lang="es-CL" sz="3000" dirty="0">
                <a:latin typeface="+mn-lt"/>
              </a:rPr>
              <a:t>el dulce nombre de Jesús. </a:t>
            </a:r>
          </a:p>
          <a:p>
            <a:pPr algn="ctr"/>
            <a:r>
              <a:rPr lang="es-CL" sz="3000" dirty="0">
                <a:latin typeface="+mn-lt"/>
              </a:rPr>
              <a:t>Solo al nombrarle inunda mi alma, </a:t>
            </a:r>
          </a:p>
          <a:p>
            <a:pPr algn="ctr"/>
            <a:r>
              <a:rPr lang="es-CL" sz="3000" dirty="0">
                <a:latin typeface="+mn-lt"/>
              </a:rPr>
              <a:t>como un remanso de gozo y paz, </a:t>
            </a:r>
          </a:p>
          <a:p>
            <a:pPr algn="ctr"/>
            <a:r>
              <a:rPr lang="es-CL" sz="3000" dirty="0">
                <a:latin typeface="+mn-lt"/>
              </a:rPr>
              <a:t>con sus aromas de nardo puro, </a:t>
            </a:r>
          </a:p>
          <a:p>
            <a:pPr algn="ctr">
              <a:spcAft>
                <a:spcPts val="1200"/>
              </a:spcAft>
            </a:pPr>
            <a:r>
              <a:rPr lang="es-CL" sz="3000" dirty="0">
                <a:latin typeface="+mn-lt"/>
              </a:rPr>
              <a:t>el dulce nombre de Jesús. </a:t>
            </a:r>
          </a:p>
          <a:p>
            <a:pPr algn="ctr"/>
            <a:r>
              <a:rPr lang="es-CL" sz="3000" dirty="0">
                <a:latin typeface="+mn-lt"/>
              </a:rPr>
              <a:t>Si me rodean sombras de muerte, </a:t>
            </a:r>
          </a:p>
          <a:p>
            <a:pPr algn="ctr"/>
            <a:r>
              <a:rPr lang="es-CL" sz="3000" dirty="0">
                <a:latin typeface="+mn-lt"/>
              </a:rPr>
              <a:t>mi pronto auxilio su nombre es; </a:t>
            </a:r>
          </a:p>
          <a:p>
            <a:pPr algn="ctr"/>
            <a:r>
              <a:rPr lang="es-CL" sz="3000" dirty="0">
                <a:latin typeface="+mn-lt"/>
              </a:rPr>
              <a:t>a nada temo, es mi refugio allí, </a:t>
            </a:r>
          </a:p>
          <a:p>
            <a:pPr algn="ctr"/>
            <a:r>
              <a:rPr lang="es-CL" sz="3000" dirty="0">
                <a:latin typeface="+mn-lt"/>
              </a:rPr>
              <a:t>el dulce nombre de Jesús.</a:t>
            </a:r>
          </a:p>
        </p:txBody>
      </p:sp>
    </p:spTree>
  </p:cSld>
  <p:clrMapOvr>
    <a:masterClrMapping/>
  </p:clrMapOvr>
</p:sld>
</file>

<file path=ppt/slides/slide5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188" y="549275"/>
            <a:ext cx="7848600" cy="27082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n-lt"/>
              </a:rPr>
              <a:t>PRISIONERO DE CRISTO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Prisionero de Cristo yo quiero ser,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prisionero de Cristo yo quiero ser.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andar en su voluntad, expresarlo a él,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prisionero de Cristo yo quiero ser.</a:t>
            </a:r>
          </a:p>
        </p:txBody>
      </p:sp>
    </p:spTree>
  </p:cSld>
  <p:clrMapOvr>
    <a:masterClrMapping/>
  </p:clrMapOvr>
</p:sld>
</file>

<file path=ppt/slides/slide5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1 Rectángulo"/>
          <p:cNvSpPr>
            <a:spLocks noChangeArrowheads="1"/>
          </p:cNvSpPr>
          <p:nvPr/>
        </p:nvSpPr>
        <p:spPr bwMode="auto">
          <a:xfrm>
            <a:off x="0" y="332656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000" b="1" dirty="0">
                <a:latin typeface="+mn-lt"/>
              </a:rPr>
              <a:t>PROCLAMAD AL DIOS </a:t>
            </a:r>
            <a:r>
              <a:rPr lang="es-CL" sz="3000" b="1" dirty="0" smtClean="0">
                <a:latin typeface="+mn-lt"/>
              </a:rPr>
              <a:t>DE </a:t>
            </a:r>
            <a:r>
              <a:rPr lang="es-CL" sz="3000" b="1" dirty="0">
                <a:latin typeface="+mn-lt"/>
              </a:rPr>
              <a:t>NUESTRA SALVACIÓN </a:t>
            </a:r>
          </a:p>
          <a:p>
            <a:pPr algn="ctr"/>
            <a:r>
              <a:rPr lang="es-CL" sz="3000" dirty="0">
                <a:latin typeface="+mn-lt"/>
              </a:rPr>
              <a:t>Proclamad al Dios de nuestra salvación </a:t>
            </a:r>
          </a:p>
          <a:p>
            <a:pPr algn="ctr"/>
            <a:r>
              <a:rPr lang="es-CL" sz="3000" dirty="0">
                <a:latin typeface="+mn-lt"/>
              </a:rPr>
              <a:t>y cada día bendecid su nombre. </a:t>
            </a:r>
          </a:p>
          <a:p>
            <a:pPr algn="ctr"/>
            <a:r>
              <a:rPr lang="es-CL" sz="3000" dirty="0">
                <a:latin typeface="+mn-lt"/>
              </a:rPr>
              <a:t>Nos perdonó, nos redimió </a:t>
            </a:r>
            <a:r>
              <a:rPr lang="es-CL" sz="3000" dirty="0" smtClean="0">
                <a:latin typeface="+mn-lt"/>
              </a:rPr>
              <a:t>en </a:t>
            </a:r>
            <a:r>
              <a:rPr lang="es-CL" sz="3000" dirty="0">
                <a:latin typeface="+mn-lt"/>
              </a:rPr>
              <a:t>la persona de su Hijo. </a:t>
            </a:r>
          </a:p>
          <a:p>
            <a:pPr algn="ctr"/>
            <a:r>
              <a:rPr lang="es-CL" sz="3000" dirty="0">
                <a:latin typeface="+mn-lt"/>
              </a:rPr>
              <a:t>Gracias, Padre, por tu Hijo. </a:t>
            </a:r>
          </a:p>
          <a:p>
            <a:pPr algn="ctr"/>
            <a:r>
              <a:rPr lang="es-CL" sz="3000" dirty="0">
                <a:latin typeface="+mn-lt"/>
              </a:rPr>
              <a:t>Gloria al Santo de Israel… </a:t>
            </a:r>
          </a:p>
          <a:p>
            <a:pPr algn="ctr"/>
            <a:r>
              <a:rPr lang="es-CL" sz="3000" dirty="0">
                <a:latin typeface="+mn-lt"/>
              </a:rPr>
              <a:t>al que vive por los siglos de los siglos </a:t>
            </a:r>
          </a:p>
          <a:p>
            <a:pPr algn="ctr"/>
            <a:r>
              <a:rPr lang="es-CL" sz="3000" dirty="0">
                <a:latin typeface="+mn-lt"/>
              </a:rPr>
              <a:t>y que reinará por la eternidad, </a:t>
            </a:r>
          </a:p>
          <a:p>
            <a:pPr algn="ctr"/>
            <a:r>
              <a:rPr lang="es-CL" sz="3000" dirty="0">
                <a:latin typeface="+mn-lt"/>
              </a:rPr>
              <a:t>al Señor y Rey de reyes, </a:t>
            </a:r>
            <a:r>
              <a:rPr lang="es-CL" sz="3000" dirty="0" smtClean="0">
                <a:latin typeface="+mn-lt"/>
              </a:rPr>
              <a:t>a </a:t>
            </a:r>
            <a:r>
              <a:rPr lang="es-CL" sz="3000" dirty="0">
                <a:latin typeface="+mn-lt"/>
              </a:rPr>
              <a:t>Jesús el vencedor. </a:t>
            </a:r>
          </a:p>
          <a:p>
            <a:pPr algn="ctr"/>
            <a:r>
              <a:rPr lang="es-CL" sz="3000" dirty="0">
                <a:latin typeface="+mn-lt"/>
              </a:rPr>
              <a:t>Y sus redimidos cantan alabanzas, </a:t>
            </a:r>
          </a:p>
          <a:p>
            <a:pPr algn="ctr"/>
            <a:r>
              <a:rPr lang="es-CL" sz="3000" dirty="0">
                <a:latin typeface="+mn-lt"/>
              </a:rPr>
              <a:t>y sus redimidos alzan manos santas, </a:t>
            </a:r>
          </a:p>
          <a:p>
            <a:pPr algn="ctr"/>
            <a:r>
              <a:rPr lang="es-CL" sz="3000" dirty="0">
                <a:latin typeface="+mn-lt"/>
              </a:rPr>
              <a:t>y sus redimidos le adoran </a:t>
            </a:r>
            <a:r>
              <a:rPr lang="es-CL" sz="3000" dirty="0" smtClean="0">
                <a:latin typeface="+mn-lt"/>
              </a:rPr>
              <a:t>y </a:t>
            </a:r>
            <a:r>
              <a:rPr lang="es-CL" sz="3000" dirty="0">
                <a:latin typeface="+mn-lt"/>
              </a:rPr>
              <a:t>sus redimidos cantan gloria. </a:t>
            </a:r>
          </a:p>
          <a:p>
            <a:pPr algn="ctr"/>
            <a:r>
              <a:rPr lang="es-CL" sz="3000" dirty="0">
                <a:latin typeface="+mn-lt"/>
              </a:rPr>
              <a:t>Toda gloria para siempre; </a:t>
            </a:r>
            <a:r>
              <a:rPr lang="es-CL" sz="3000" dirty="0" smtClean="0">
                <a:latin typeface="+mn-lt"/>
              </a:rPr>
              <a:t> toda </a:t>
            </a:r>
            <a:r>
              <a:rPr lang="es-CL" sz="3000" dirty="0">
                <a:latin typeface="+mn-lt"/>
              </a:rPr>
              <a:t>gloria al Santo de Israel.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ChangeArrowheads="1"/>
          </p:cNvSpPr>
          <p:nvPr/>
        </p:nvSpPr>
        <p:spPr bwMode="auto">
          <a:xfrm>
            <a:off x="323850" y="354222"/>
            <a:ext cx="84963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AL SEÑOR JESUCRISTO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32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Al Señor Jesucristo por siempre adorad,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al bendito Cordero de Dios.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Al que el Padre exaltó en su trono de luz,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coronado de gloria y poder.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32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Resplandece mi Rey, soberano eres tú.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Eres digno de todo loor,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eres digno de todo loor.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¡Aleluya!</a:t>
            </a:r>
            <a:r>
              <a:rPr lang="es-CL" altLang="es-CL" sz="3200" dirty="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1 Rectángulo"/>
          <p:cNvSpPr>
            <a:spLocks noChangeArrowheads="1"/>
          </p:cNvSpPr>
          <p:nvPr/>
        </p:nvSpPr>
        <p:spPr bwMode="auto">
          <a:xfrm>
            <a:off x="323528" y="404664"/>
            <a:ext cx="849694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PROCLAMAMOS TU NOMBRE, JESÚS </a:t>
            </a:r>
          </a:p>
          <a:p>
            <a:pPr algn="ctr"/>
            <a:r>
              <a:rPr lang="es-CL" sz="3200" dirty="0">
                <a:latin typeface="+mn-lt"/>
              </a:rPr>
              <a:t>Proclamamos tu nombre, Jesús, </a:t>
            </a:r>
          </a:p>
          <a:p>
            <a:pPr algn="ctr"/>
            <a:r>
              <a:rPr lang="es-CL" sz="3200" dirty="0">
                <a:latin typeface="+mn-lt"/>
              </a:rPr>
              <a:t>porque tú eres digno y excelso; </a:t>
            </a:r>
          </a:p>
          <a:p>
            <a:pPr algn="ctr"/>
            <a:r>
              <a:rPr lang="es-CL" sz="3200" dirty="0">
                <a:latin typeface="+mn-lt"/>
              </a:rPr>
              <a:t>tú eres el Verbo encarnado,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tú eres el Hijo de Dios. </a:t>
            </a:r>
          </a:p>
          <a:p>
            <a:pPr algn="ctr"/>
            <a:r>
              <a:rPr lang="es-CL" sz="3200" dirty="0">
                <a:latin typeface="+mn-lt"/>
              </a:rPr>
              <a:t>Eres Señor, pero Señor de señores, </a:t>
            </a:r>
          </a:p>
          <a:p>
            <a:pPr algn="ctr"/>
            <a:r>
              <a:rPr lang="es-CL" sz="3200" dirty="0">
                <a:latin typeface="+mn-lt"/>
              </a:rPr>
              <a:t>eres Rey, pero Rey de reyes; </a:t>
            </a:r>
          </a:p>
          <a:p>
            <a:pPr algn="ctr"/>
            <a:r>
              <a:rPr lang="es-CL" sz="3200" dirty="0">
                <a:latin typeface="+mn-lt"/>
              </a:rPr>
              <a:t>tú eres el Alfa y Omega, eres principio y fin. </a:t>
            </a:r>
          </a:p>
          <a:p>
            <a:pPr algn="ctr"/>
            <a:r>
              <a:rPr lang="es-CL" sz="3200" dirty="0">
                <a:latin typeface="+mn-lt"/>
              </a:rPr>
              <a:t>Eres Señor, pero Señor de señores; </a:t>
            </a:r>
          </a:p>
          <a:p>
            <a:pPr algn="ctr"/>
            <a:r>
              <a:rPr lang="es-CL" sz="3200" dirty="0">
                <a:latin typeface="+mn-lt"/>
              </a:rPr>
              <a:t>eres Rey, pero Rey de reyes, Jesús.</a:t>
            </a:r>
          </a:p>
        </p:txBody>
      </p:sp>
    </p:spTree>
  </p:cSld>
  <p:clrMapOvr>
    <a:masterClrMapping/>
  </p:clrMapOvr>
</p:sld>
</file>

<file path=ppt/slides/slide5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1"/>
          <p:cNvSpPr>
            <a:spLocks noChangeArrowheads="1"/>
          </p:cNvSpPr>
          <p:nvPr/>
        </p:nvSpPr>
        <p:spPr bwMode="auto">
          <a:xfrm>
            <a:off x="0" y="168275"/>
            <a:ext cx="914400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PRONTO ESTA MI CORAZÓN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endParaRPr lang="es-ES" sz="3200" dirty="0">
              <a:latin typeface="+mj-lt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Pronto está mi corazón, oh Dios,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mi corazón está dispuesto; 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cantaré y trovaré salmos.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Despierta, alma mía, despierta;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despierta, salterio y arpa.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Me levantaré de mañana.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Te alabaré entre los pueblos, oh Señor;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cantaré de ti entre las naciones;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porque grande es hasta los cielos tu misericordia,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y tu verdad hasta las nubes, mi Señor.</a:t>
            </a:r>
            <a:endParaRPr lang="es-ES" sz="32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1"/>
          <p:cNvSpPr>
            <a:spLocks noChangeArrowheads="1"/>
          </p:cNvSpPr>
          <p:nvPr/>
        </p:nvSpPr>
        <p:spPr bwMode="auto">
          <a:xfrm>
            <a:off x="12700" y="609600"/>
            <a:ext cx="9144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PUEBLOS TODOS, BATID LAS MANOS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Pueblos todos, batid las manos,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aclamad a Dios con júbilo;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pueblos todos, batid las manos,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aclamad a Dios con júbilo.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Porque el Señor Jehová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el Altísimo es temible...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Rey grande sobre toda la tierra.</a:t>
            </a:r>
            <a:r>
              <a:rPr lang="es-CL" altLang="es-CL" sz="320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1 Rectángulo"/>
          <p:cNvSpPr>
            <a:spLocks noChangeArrowheads="1"/>
          </p:cNvSpPr>
          <p:nvPr/>
        </p:nvSpPr>
        <p:spPr bwMode="auto">
          <a:xfrm>
            <a:off x="323528" y="332656"/>
            <a:ext cx="849694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PUEDO CONFIAR EN EL SEÑOR </a:t>
            </a:r>
          </a:p>
          <a:p>
            <a:pPr algn="ctr"/>
            <a:r>
              <a:rPr lang="es-CL" sz="3200" dirty="0">
                <a:latin typeface="+mn-lt"/>
              </a:rPr>
              <a:t>Puedo confiar en el Señor que me guiará, </a:t>
            </a:r>
          </a:p>
          <a:p>
            <a:pPr algn="ctr"/>
            <a:r>
              <a:rPr lang="es-CL" sz="3200" dirty="0">
                <a:latin typeface="+mn-lt"/>
              </a:rPr>
              <a:t>puedo confiar en el Señor que no va a fallar. </a:t>
            </a:r>
          </a:p>
          <a:p>
            <a:pPr algn="ctr"/>
            <a:r>
              <a:rPr lang="es-CL" sz="3200" dirty="0">
                <a:latin typeface="+mn-lt"/>
              </a:rPr>
              <a:t>Si el sol llegara a </a:t>
            </a:r>
            <a:r>
              <a:rPr lang="es-CL" sz="3200" dirty="0" smtClean="0">
                <a:latin typeface="+mn-lt"/>
              </a:rPr>
              <a:t>oscurecer</a:t>
            </a:r>
            <a:br>
              <a:rPr lang="es-CL" sz="3200" dirty="0" smtClean="0">
                <a:latin typeface="+mn-lt"/>
              </a:rPr>
            </a:br>
            <a:r>
              <a:rPr lang="es-CL" sz="3200" dirty="0" smtClean="0">
                <a:latin typeface="+mn-lt"/>
              </a:rPr>
              <a:t>y </a:t>
            </a:r>
            <a:r>
              <a:rPr lang="es-CL" sz="3200" dirty="0">
                <a:latin typeface="+mn-lt"/>
              </a:rPr>
              <a:t>no brille más,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yo igual confío en el </a:t>
            </a:r>
            <a:r>
              <a:rPr lang="es-CL" sz="3200" dirty="0" smtClean="0">
                <a:latin typeface="+mn-lt"/>
              </a:rPr>
              <a:t>Señor</a:t>
            </a:r>
            <a:br>
              <a:rPr lang="es-CL" sz="3200" dirty="0" smtClean="0">
                <a:latin typeface="+mn-lt"/>
              </a:rPr>
            </a:br>
            <a:r>
              <a:rPr lang="es-CL" sz="3200" dirty="0" smtClean="0">
                <a:latin typeface="+mn-lt"/>
              </a:rPr>
              <a:t>que </a:t>
            </a:r>
            <a:r>
              <a:rPr lang="es-CL" sz="3200" dirty="0">
                <a:latin typeface="+mn-lt"/>
              </a:rPr>
              <a:t>no va a fallar. </a:t>
            </a:r>
          </a:p>
          <a:p>
            <a:pPr algn="ctr"/>
            <a:r>
              <a:rPr lang="es-CL" sz="3200" dirty="0">
                <a:latin typeface="+mn-lt"/>
              </a:rPr>
              <a:t>Puedo descansar, puedo descansar, </a:t>
            </a:r>
          </a:p>
          <a:p>
            <a:pPr algn="ctr"/>
            <a:r>
              <a:rPr lang="es-CL" sz="3200" dirty="0">
                <a:latin typeface="+mn-lt"/>
              </a:rPr>
              <a:t>que su mansión Cristo me dará. </a:t>
            </a:r>
          </a:p>
          <a:p>
            <a:pPr algn="ctr"/>
            <a:r>
              <a:rPr lang="es-CL" sz="3200" dirty="0">
                <a:latin typeface="+mn-lt"/>
              </a:rPr>
              <a:t>Si el sol llegara a oscurecer...</a:t>
            </a:r>
            <a:endParaRPr lang="es-CL" dirty="0">
              <a:latin typeface="+mn-lt"/>
            </a:endParaRPr>
          </a:p>
        </p:txBody>
      </p:sp>
    </p:spTree>
  </p:cSld>
  <p:clrMapOvr>
    <a:masterClrMapping/>
  </p:clrMapOvr>
</p:sld>
</file>

<file path=ppt/slides/slide5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1"/>
          <p:cNvSpPr>
            <a:spLocks noChangeArrowheads="1"/>
          </p:cNvSpPr>
          <p:nvPr/>
        </p:nvSpPr>
        <p:spPr bwMode="auto">
          <a:xfrm>
            <a:off x="0" y="420688"/>
            <a:ext cx="9144000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PUEDO CONFIAR EN TI</a:t>
            </a:r>
            <a:r>
              <a:rPr lang="es-ES" sz="3200" dirty="0">
                <a:latin typeface="+mj-lt"/>
                <a:cs typeface="Times New Roman" pitchFamily="18" charset="0"/>
              </a:rPr>
              <a:t/>
            </a:r>
            <a:br>
              <a:rPr lang="es-ES" sz="3200" dirty="0">
                <a:latin typeface="+mj-lt"/>
                <a:cs typeface="Times New Roman" pitchFamily="18" charset="0"/>
              </a:rPr>
            </a:br>
            <a:r>
              <a:rPr lang="es-ES" sz="2400" dirty="0">
                <a:latin typeface="+mj-lt"/>
                <a:cs typeface="Times New Roman" pitchFamily="18" charset="0"/>
              </a:rPr>
              <a:t>(Mateo 6: 26-29)</a:t>
            </a:r>
          </a:p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endParaRPr lang="es-ES" sz="2400" dirty="0">
              <a:latin typeface="+mj-lt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000" dirty="0">
                <a:latin typeface="+mj-lt"/>
                <a:cs typeface="Times New Roman" pitchFamily="18" charset="0"/>
              </a:rPr>
              <a:t>Puedo confiar en ti, pues tú sustentas mi suerte,</a:t>
            </a:r>
            <a:endParaRPr lang="es-CL" sz="30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000" dirty="0">
                <a:latin typeface="+mj-lt"/>
                <a:cs typeface="Times New Roman" pitchFamily="18" charset="0"/>
              </a:rPr>
              <a:t>tus cuerdas me cayeron en lugares deleitosos.</a:t>
            </a:r>
            <a:endParaRPr lang="es-CL" sz="30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000" dirty="0">
                <a:latin typeface="+mj-lt"/>
                <a:cs typeface="Times New Roman" pitchFamily="18" charset="0"/>
              </a:rPr>
              <a:t>Porque tú eres fiel, nada me faltará;</a:t>
            </a:r>
            <a:endParaRPr lang="es-CL" sz="30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000" dirty="0">
                <a:latin typeface="+mj-lt"/>
                <a:cs typeface="Times New Roman" pitchFamily="18" charset="0"/>
              </a:rPr>
              <a:t>puedo confiar en ti, Señor.</a:t>
            </a:r>
            <a:endParaRPr lang="es-CL" sz="3000" dirty="0">
              <a:latin typeface="+mj-lt"/>
              <a:cs typeface="Arial" pitchFamily="34" charset="0"/>
            </a:endParaRPr>
          </a:p>
          <a:p>
            <a:pPr algn="ctr" eaLnBrk="0" hangingPunct="0">
              <a:spcBef>
                <a:spcPts val="1200"/>
              </a:spcBef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000" dirty="0">
                <a:latin typeface="+mj-lt"/>
                <a:cs typeface="Times New Roman" pitchFamily="18" charset="0"/>
              </a:rPr>
              <a:t>Puedo confiar en ti, como las aves de los cielos,</a:t>
            </a:r>
            <a:endParaRPr lang="es-CL" sz="30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000" dirty="0">
                <a:latin typeface="+mj-lt"/>
                <a:cs typeface="Times New Roman" pitchFamily="18" charset="0"/>
              </a:rPr>
              <a:t>que no siembran ni cosechan, tú las alimentas, Señor...</a:t>
            </a:r>
          </a:p>
          <a:p>
            <a:pPr algn="ctr" eaLnBrk="0" hangingPunct="0">
              <a:spcBef>
                <a:spcPts val="1200"/>
              </a:spcBef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000" dirty="0">
                <a:latin typeface="+mj-lt"/>
                <a:cs typeface="Times New Roman" pitchFamily="18" charset="0"/>
              </a:rPr>
              <a:t>Puedo confiar en ti, como los lirios del campo,</a:t>
            </a:r>
            <a:endParaRPr lang="es-CL" sz="30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000" dirty="0">
                <a:latin typeface="+mj-lt"/>
                <a:cs typeface="Times New Roman" pitchFamily="18" charset="0"/>
              </a:rPr>
              <a:t>que no hilan ni trabajan,	</a:t>
            </a:r>
            <a:endParaRPr lang="es-CL" sz="30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000" dirty="0">
                <a:latin typeface="+mj-lt"/>
                <a:cs typeface="Times New Roman" pitchFamily="18" charset="0"/>
              </a:rPr>
              <a:t>los vistes de hermosura, Señor...</a:t>
            </a:r>
            <a:endParaRPr lang="es-ES" sz="30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1"/>
          <p:cNvSpPr>
            <a:spLocks noChangeArrowheads="1"/>
          </p:cNvSpPr>
          <p:nvPr/>
        </p:nvSpPr>
        <p:spPr bwMode="auto">
          <a:xfrm>
            <a:off x="-14288" y="339725"/>
            <a:ext cx="9144001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PUESTOS LOS OJOS EN JESÚS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Puestos los ojos en Jesús,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el autor y consumador de nuestra fe,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sin desmayar, vamos tras él;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 la fe en su promesa, hay que correr.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La carrera de la fe correremos,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con paciencia en pos de nuestro galardón,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nuestra es la victoria en Cristo el Señor,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con su diestra poderosa, él nos sostendrá.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1 Rectángulo"/>
          <p:cNvSpPr>
            <a:spLocks noChangeArrowheads="1"/>
          </p:cNvSpPr>
          <p:nvPr/>
        </p:nvSpPr>
        <p:spPr bwMode="auto">
          <a:xfrm>
            <a:off x="467544" y="404664"/>
            <a:ext cx="828092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QUÉ BENDITA REALIDAD </a:t>
            </a:r>
          </a:p>
          <a:p>
            <a:pPr algn="ctr"/>
            <a:r>
              <a:rPr lang="es-CL" sz="3200" dirty="0">
                <a:latin typeface="+mn-lt"/>
              </a:rPr>
              <a:t>Qué bendita </a:t>
            </a:r>
            <a:r>
              <a:rPr lang="es-CL" sz="3200" dirty="0" smtClean="0">
                <a:latin typeface="+mn-lt"/>
              </a:rPr>
              <a:t>realidad</a:t>
            </a:r>
          </a:p>
          <a:p>
            <a:pPr algn="ctr"/>
            <a:r>
              <a:rPr lang="es-CL" sz="3200" dirty="0" smtClean="0">
                <a:latin typeface="+mn-lt"/>
              </a:rPr>
              <a:t>el </a:t>
            </a:r>
            <a:r>
              <a:rPr lang="es-CL" sz="3200" dirty="0">
                <a:latin typeface="+mn-lt"/>
              </a:rPr>
              <a:t>haberte conocido, Señor; </a:t>
            </a:r>
          </a:p>
          <a:p>
            <a:pPr algn="ctr"/>
            <a:r>
              <a:rPr lang="es-CL" sz="3200" dirty="0">
                <a:latin typeface="+mn-lt"/>
              </a:rPr>
              <a:t>comprados con tu </a:t>
            </a:r>
            <a:r>
              <a:rPr lang="es-CL" sz="3200" dirty="0" smtClean="0">
                <a:latin typeface="+mn-lt"/>
              </a:rPr>
              <a:t>sangre,</a:t>
            </a:r>
          </a:p>
          <a:p>
            <a:pPr algn="ctr">
              <a:spcAft>
                <a:spcPts val="1200"/>
              </a:spcAft>
            </a:pPr>
            <a:r>
              <a:rPr lang="es-CL" sz="3200" dirty="0" smtClean="0">
                <a:latin typeface="+mn-lt"/>
              </a:rPr>
              <a:t>somos </a:t>
            </a:r>
            <a:r>
              <a:rPr lang="es-CL" sz="3200" dirty="0">
                <a:latin typeface="+mn-lt"/>
              </a:rPr>
              <a:t>pueblo tuyo. </a:t>
            </a:r>
          </a:p>
          <a:p>
            <a:pPr algn="ctr"/>
            <a:r>
              <a:rPr lang="es-CL" sz="3200" dirty="0">
                <a:latin typeface="+mn-lt"/>
              </a:rPr>
              <a:t>Hoy hacemos memoria de ti, </a:t>
            </a:r>
          </a:p>
          <a:p>
            <a:pPr algn="ctr"/>
            <a:r>
              <a:rPr lang="es-CL" sz="3200" dirty="0">
                <a:latin typeface="+mn-lt"/>
              </a:rPr>
              <a:t>de tu muerte y resurrección. </a:t>
            </a:r>
          </a:p>
          <a:p>
            <a:pPr algn="ctr"/>
            <a:r>
              <a:rPr lang="es-CL" sz="3200" dirty="0">
                <a:latin typeface="+mn-lt"/>
              </a:rPr>
              <a:t>Elevo mi corazón hacia ti </a:t>
            </a:r>
            <a:endParaRPr lang="es-CL" sz="3200" dirty="0" smtClean="0">
              <a:latin typeface="+mn-lt"/>
            </a:endParaRPr>
          </a:p>
          <a:p>
            <a:pPr algn="ctr"/>
            <a:r>
              <a:rPr lang="es-CL" sz="3200" dirty="0" smtClean="0">
                <a:latin typeface="+mn-lt"/>
              </a:rPr>
              <a:t>en </a:t>
            </a:r>
            <a:r>
              <a:rPr lang="es-CL" sz="3200" dirty="0">
                <a:latin typeface="+mn-lt"/>
              </a:rPr>
              <a:t>gratitud y alabanza… </a:t>
            </a:r>
          </a:p>
          <a:p>
            <a:pPr algn="ctr"/>
            <a:r>
              <a:rPr lang="es-CL" sz="3200" dirty="0">
                <a:latin typeface="+mn-lt"/>
              </a:rPr>
              <a:t>Quiero ser saciado de ti, Señor; </a:t>
            </a:r>
          </a:p>
          <a:p>
            <a:pPr algn="ctr"/>
            <a:r>
              <a:rPr lang="es-CL" sz="3200" dirty="0">
                <a:latin typeface="+mn-lt"/>
              </a:rPr>
              <a:t>quiero ser saciado de ti, mi Señor.</a:t>
            </a:r>
          </a:p>
        </p:txBody>
      </p:sp>
    </p:spTree>
  </p:cSld>
  <p:clrMapOvr>
    <a:masterClrMapping/>
  </p:clrMapOvr>
</p:sld>
</file>

<file path=ppt/slides/slide5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1"/>
          <p:cNvSpPr>
            <a:spLocks noChangeArrowheads="1"/>
          </p:cNvSpPr>
          <p:nvPr/>
        </p:nvSpPr>
        <p:spPr bwMode="auto">
          <a:xfrm>
            <a:off x="-20638" y="369888"/>
            <a:ext cx="9144001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QUÉ BUENO</a:t>
            </a:r>
            <a:r>
              <a:rPr lang="es-CL" altLang="es-CL" sz="3200">
                <a:latin typeface="Calibri" pitchFamily="34" charset="0"/>
              </a:rPr>
              <a:t> </a:t>
            </a:r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ES ESTAR CON LOS HERMANOS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Qué bueno es estar con los hermanos,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reunidos en perfecta comunión,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sujetando todas las cosas al nombre de Jesús.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 él fue hecha toda la creación,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el Padre en él se agradó;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él es el todo en todos,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la gracia derramada por amor.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Perfecta comunión es la que el Padre nos dio;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perfecta comunión es la que el Padre nos dio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en Jesús.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Rectangle 1"/>
          <p:cNvSpPr>
            <a:spLocks noChangeArrowheads="1"/>
          </p:cNvSpPr>
          <p:nvPr/>
        </p:nvSpPr>
        <p:spPr bwMode="auto">
          <a:xfrm>
            <a:off x="0" y="320675"/>
            <a:ext cx="9144000" cy="595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QUÉ DULCE ES ESTAR REUNIDO AQUÍ</a:t>
            </a:r>
          </a:p>
          <a:p>
            <a:pPr algn="ctr" eaLnBrk="0" hangingPunct="0">
              <a:defRPr/>
            </a:pPr>
            <a:endParaRPr lang="es-ES" sz="3200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Qué dulce es estar reunido aquí,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delante de tu mesa, mi Señor;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sabiendo que tú te diste por mí,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por ese amor que solo tienes tú.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Y en la copa y el pan te contemplamos,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reconociendo, Señor, tu sacrificio,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sacrificio, Señor, que fue perfecto.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Nos inclinamos a ti con reverencia,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sabiendo esto: Que tú eres Santo,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que tú eres santo, que tú eres santo.</a:t>
            </a:r>
            <a:endParaRPr lang="es-ES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1 Rectángulo"/>
          <p:cNvSpPr>
            <a:spLocks noChangeArrowheads="1"/>
          </p:cNvSpPr>
          <p:nvPr/>
        </p:nvSpPr>
        <p:spPr bwMode="auto">
          <a:xfrm>
            <a:off x="323528" y="404664"/>
            <a:ext cx="8424936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QUÉ GLORIOSA HERENCIA </a:t>
            </a:r>
          </a:p>
          <a:p>
            <a:pPr algn="ctr"/>
            <a:r>
              <a:rPr lang="es-CL" sz="3200" dirty="0">
                <a:latin typeface="+mn-lt"/>
              </a:rPr>
              <a:t>Qué gloriosa </a:t>
            </a:r>
            <a:r>
              <a:rPr lang="es-CL" sz="3200" dirty="0" smtClean="0">
                <a:latin typeface="+mn-lt"/>
              </a:rPr>
              <a:t>herencia</a:t>
            </a:r>
          </a:p>
          <a:p>
            <a:pPr algn="ctr"/>
            <a:r>
              <a:rPr lang="es-CL" sz="3200" dirty="0" smtClean="0">
                <a:latin typeface="+mn-lt"/>
              </a:rPr>
              <a:t>la </a:t>
            </a:r>
            <a:r>
              <a:rPr lang="es-CL" sz="3200" dirty="0">
                <a:latin typeface="+mn-lt"/>
              </a:rPr>
              <a:t>que el Padre nos dio; </a:t>
            </a:r>
          </a:p>
          <a:p>
            <a:pPr algn="ctr"/>
            <a:r>
              <a:rPr lang="es-CL" sz="3200" dirty="0">
                <a:latin typeface="+mn-lt"/>
              </a:rPr>
              <a:t>él nos dio a su Hijo y en él todo incluyó. </a:t>
            </a:r>
          </a:p>
          <a:p>
            <a:pPr algn="ctr"/>
            <a:r>
              <a:rPr lang="es-CL" sz="3200" dirty="0">
                <a:latin typeface="+mn-lt"/>
              </a:rPr>
              <a:t>Qué preciosa dádiva es Cristo el Señor;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en él hay vida eterna y toda plenitud. </a:t>
            </a:r>
          </a:p>
          <a:p>
            <a:pPr algn="ctr"/>
            <a:r>
              <a:rPr lang="es-CL" sz="3200" dirty="0">
                <a:latin typeface="+mn-lt"/>
              </a:rPr>
              <a:t>Es Jesús el don de </a:t>
            </a:r>
            <a:r>
              <a:rPr lang="es-CL" sz="3200" dirty="0" smtClean="0">
                <a:latin typeface="+mn-lt"/>
              </a:rPr>
              <a:t>Dios,</a:t>
            </a:r>
          </a:p>
          <a:p>
            <a:pPr algn="ctr"/>
            <a:r>
              <a:rPr lang="es-CL" sz="3200" dirty="0" smtClean="0">
                <a:latin typeface="+mn-lt"/>
              </a:rPr>
              <a:t>todo </a:t>
            </a:r>
            <a:r>
              <a:rPr lang="es-CL" sz="3200" dirty="0">
                <a:latin typeface="+mn-lt"/>
              </a:rPr>
              <a:t>aquel que en él está </a:t>
            </a:r>
          </a:p>
          <a:p>
            <a:pPr algn="ctr"/>
            <a:r>
              <a:rPr lang="es-CL" sz="3200" dirty="0">
                <a:latin typeface="+mn-lt"/>
              </a:rPr>
              <a:t>alcanzó justicia y plena santidad, </a:t>
            </a:r>
          </a:p>
          <a:p>
            <a:pPr algn="ctr"/>
            <a:r>
              <a:rPr lang="es-CL" sz="3200" dirty="0">
                <a:latin typeface="+mn-lt"/>
              </a:rPr>
              <a:t>por la gracia de Dios, en Cristo Jesús.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648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n-lt"/>
              </a:rPr>
              <a:t>AL SEÑOR JESÚS, TODA LA GLORIA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Los que habéis alcanzado salvación,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los que habéis gustado Su perdón,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los que habéis recibido al Señor en sus corazones.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CL" sz="3200" dirty="0">
                <a:latin typeface="+mn-lt"/>
              </a:rPr>
              <a:t>Los que fueron ciegos y hoy día ven,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los que han sido libres por su poder,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los que pueden confesar su bendito nombre.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Gozaos y alegraos, redimidos del Señor;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gozaos y alegraos, dadle gloria, pues digno es él.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CL" sz="3200" dirty="0">
                <a:latin typeface="+mn-lt"/>
              </a:rPr>
              <a:t>Al Señor Jesús toda la gloria, al Señor Jesús todo loor,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al Señor Jesús toda alabanza; Sí, amén; Sí, amén.</a:t>
            </a:r>
          </a:p>
        </p:txBody>
      </p:sp>
    </p:spTree>
  </p:cSld>
  <p:clrMapOvr>
    <a:masterClrMapping/>
  </p:clrMapOvr>
</p:sld>
</file>

<file path=ppt/slides/slide5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1"/>
          <p:cNvSpPr>
            <a:spLocks noChangeArrowheads="1"/>
          </p:cNvSpPr>
          <p:nvPr/>
        </p:nvSpPr>
        <p:spPr bwMode="auto">
          <a:xfrm>
            <a:off x="0" y="116632"/>
            <a:ext cx="9144000" cy="666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s-ES" altLang="es-CL" sz="3200" b="1" dirty="0" smtClean="0">
                <a:latin typeface="Calibri" pitchFamily="34" charset="0"/>
                <a:cs typeface="Times New Roman" pitchFamily="18" charset="0"/>
              </a:rPr>
              <a:t>QUÉ ME PUEDE DAR PERDÓN</a:t>
            </a:r>
            <a:endParaRPr lang="es-ES" altLang="es-CL" sz="32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spcAft>
                <a:spcPts val="1800"/>
              </a:spcAft>
            </a:pPr>
            <a:r>
              <a:rPr lang="es-CL" altLang="es-CL" sz="3200" dirty="0" smtClean="0">
                <a:latin typeface="Calibri" pitchFamily="34" charset="0"/>
                <a:cs typeface="Times New Roman" pitchFamily="18" charset="0"/>
              </a:rPr>
              <a:t>¿Qué me puede dar perdón? Solo de Jesús la sangre.</a:t>
            </a:r>
            <a:br>
              <a:rPr lang="es-CL" altLang="es-CL" sz="3200" dirty="0" smtClean="0">
                <a:latin typeface="Calibri" pitchFamily="34" charset="0"/>
                <a:cs typeface="Times New Roman" pitchFamily="18" charset="0"/>
              </a:rPr>
            </a:br>
            <a:r>
              <a:rPr lang="es-CL" altLang="es-CL" sz="3200" dirty="0" smtClean="0">
                <a:latin typeface="Calibri" pitchFamily="34" charset="0"/>
                <a:cs typeface="Times New Roman" pitchFamily="18" charset="0"/>
              </a:rPr>
              <a:t>¿Y un nuevo corazón? Solo de Jesús la sangre.</a:t>
            </a:r>
          </a:p>
          <a:p>
            <a:pPr algn="ctr" eaLnBrk="0" hangingPunct="0">
              <a:spcAft>
                <a:spcPts val="1800"/>
              </a:spcAft>
            </a:pPr>
            <a:r>
              <a:rPr lang="es-CL" altLang="es-CL" sz="3200" i="1" dirty="0" smtClean="0">
                <a:latin typeface="Calibri" pitchFamily="34" charset="0"/>
                <a:cs typeface="Times New Roman" pitchFamily="18" charset="0"/>
              </a:rPr>
              <a:t>Precioso es el raudal que limpia todo mal;</a:t>
            </a:r>
            <a:br>
              <a:rPr lang="es-CL" altLang="es-CL" sz="3200" i="1" dirty="0" smtClean="0">
                <a:latin typeface="Calibri" pitchFamily="34" charset="0"/>
                <a:cs typeface="Times New Roman" pitchFamily="18" charset="0"/>
              </a:rPr>
            </a:br>
            <a:r>
              <a:rPr lang="es-CL" altLang="es-CL" sz="3200" i="1" dirty="0" smtClean="0">
                <a:latin typeface="Calibri" pitchFamily="34" charset="0"/>
                <a:cs typeface="Times New Roman" pitchFamily="18" charset="0"/>
              </a:rPr>
              <a:t>no hay otro manantial, solo de Jesús la sangre.</a:t>
            </a:r>
          </a:p>
          <a:p>
            <a:pPr algn="ctr" eaLnBrk="0" hangingPunct="0">
              <a:spcAft>
                <a:spcPts val="1800"/>
              </a:spcAft>
            </a:pPr>
            <a:r>
              <a:rPr lang="es-CL" altLang="es-CL" sz="3200" dirty="0" smtClean="0">
                <a:latin typeface="Calibri" pitchFamily="34" charset="0"/>
                <a:cs typeface="Times New Roman" pitchFamily="18" charset="0"/>
              </a:rPr>
              <a:t>Fue el rescate eficaz, solo de Jesús la sangre;</a:t>
            </a:r>
            <a:br>
              <a:rPr lang="es-CL" altLang="es-CL" sz="3200" dirty="0" smtClean="0">
                <a:latin typeface="Calibri" pitchFamily="34" charset="0"/>
                <a:cs typeface="Times New Roman" pitchFamily="18" charset="0"/>
              </a:rPr>
            </a:br>
            <a:r>
              <a:rPr lang="es-CL" altLang="es-CL" sz="3200" dirty="0" smtClean="0">
                <a:latin typeface="Calibri" pitchFamily="34" charset="0"/>
                <a:cs typeface="Times New Roman" pitchFamily="18" charset="0"/>
              </a:rPr>
              <a:t>trajo santidad y paz solo de Jesús la sangre.</a:t>
            </a:r>
          </a:p>
          <a:p>
            <a:pPr algn="ctr" eaLnBrk="0" hangingPunct="0">
              <a:spcAft>
                <a:spcPts val="1800"/>
              </a:spcAft>
            </a:pPr>
            <a:r>
              <a:rPr lang="es-CL" altLang="es-CL" sz="3200" dirty="0" smtClean="0">
                <a:latin typeface="Calibri" pitchFamily="34" charset="0"/>
                <a:cs typeface="Times New Roman" pitchFamily="18" charset="0"/>
              </a:rPr>
              <a:t>Veo para mi salud solo de Jesús la sangre;</a:t>
            </a:r>
            <a:br>
              <a:rPr lang="es-CL" altLang="es-CL" sz="3200" dirty="0" smtClean="0">
                <a:latin typeface="Calibri" pitchFamily="34" charset="0"/>
                <a:cs typeface="Times New Roman" pitchFamily="18" charset="0"/>
              </a:rPr>
            </a:br>
            <a:r>
              <a:rPr lang="es-CL" altLang="es-CL" sz="3200" dirty="0" smtClean="0">
                <a:latin typeface="Calibri" pitchFamily="34" charset="0"/>
                <a:cs typeface="Times New Roman" pitchFamily="18" charset="0"/>
              </a:rPr>
              <a:t>tiene de sanar virtud, solo de Jesús la sangre.</a:t>
            </a:r>
          </a:p>
          <a:p>
            <a:pPr algn="ctr" eaLnBrk="0" hangingPunct="0"/>
            <a:r>
              <a:rPr lang="es-CL" altLang="es-CL" sz="3200" dirty="0" smtClean="0">
                <a:latin typeface="Calibri" pitchFamily="34" charset="0"/>
                <a:cs typeface="Times New Roman" pitchFamily="18" charset="0"/>
              </a:rPr>
              <a:t>Cantaré junto a sus pies: solo de Jesús la sangre.</a:t>
            </a:r>
          </a:p>
          <a:p>
            <a:pPr algn="ctr" eaLnBrk="0" hangingPunct="0"/>
            <a:r>
              <a:rPr lang="es-CL" altLang="es-CL" sz="3200" dirty="0" smtClean="0">
                <a:latin typeface="Calibri" pitchFamily="34" charset="0"/>
                <a:cs typeface="Times New Roman" pitchFamily="18" charset="0"/>
              </a:rPr>
              <a:t>El Cordero digno es, solo de Jesús la sangre.</a:t>
            </a:r>
            <a:endParaRPr lang="es-CL" altLang="es-CL" sz="3200" dirty="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1"/>
          <p:cNvSpPr>
            <a:spLocks noChangeArrowheads="1"/>
          </p:cNvSpPr>
          <p:nvPr/>
        </p:nvSpPr>
        <p:spPr bwMode="auto">
          <a:xfrm>
            <a:off x="0" y="320675"/>
            <a:ext cx="9144000" cy="615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QUE SI PASAS POR MI PUERTA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Que, si pasas por mi puerta, te detengas, mi Señor,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hay enfermos en mi casa, necesitan sanidad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Si no tienes mucho apuro, que te quedes a cenar,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y si ya llegó la noche, bien te puedes hospedar.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Que te quedes cuanto quieras,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todo el día, todo el mes,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todo el año y hasta siempre,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No te vayas mi Señor.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spcBef>
                <a:spcPts val="1200"/>
              </a:spcBef>
            </a:pPr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Llenaremos nuestra casa con la gracia de tu amor,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toma tú toda la estancia, quédate en mi corazón.</a:t>
            </a:r>
            <a:r>
              <a:rPr lang="es-CL" altLang="es-CL" sz="320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750" y="620713"/>
            <a:ext cx="8064500" cy="56626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n-lt"/>
              </a:rPr>
              <a:t>QUIÉN COMO EL SEÑOR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¡Aleluya, aleluya!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Su brazo fuerte nos ha guardado,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su poder nos ha libertado.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¿Quién como el Señor nuestro Dios?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¿Quién como el Altísimo?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¿Quién como él, hacedor de maravillas?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¡Aleluya, aleluya!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¿Quién como él entre los dioses?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¡Aleluya, aleluya!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¿Quién como el Señor? ¿Quién como el Señor?</a:t>
            </a:r>
          </a:p>
        </p:txBody>
      </p:sp>
    </p:spTree>
  </p:cSld>
  <p:clrMapOvr>
    <a:masterClrMapping/>
  </p:clrMapOvr>
</p:sld>
</file>

<file path=ppt/slides/slide5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1"/>
          <p:cNvSpPr>
            <a:spLocks noChangeArrowheads="1"/>
          </p:cNvSpPr>
          <p:nvPr/>
        </p:nvSpPr>
        <p:spPr bwMode="auto">
          <a:xfrm>
            <a:off x="0" y="334129"/>
            <a:ext cx="9144000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QUIÉN COMO JESÚS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 smtClean="0">
                <a:latin typeface="Calibri" pitchFamily="34" charset="0"/>
                <a:cs typeface="Times New Roman" pitchFamily="18" charset="0"/>
              </a:rPr>
              <a:t>¿</a:t>
            </a:r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Dónde encontrarás amor igual?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¿Quién tal precio por tu vida ha pagado?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Como el Señor Jesús, nadie te ha amado,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sublime enamorado de ti.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¿Quién como Jesús, santo y sincero,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verdadero, puro y abnegado?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Resplandor de gloria inigualado,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sublime enamorado de ti.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¿A quién, a quién, a quién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compararás con él y con justicia?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Y aunque sumares todas las delicias,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no encontrarás como él... como Jesús.</a:t>
            </a:r>
            <a:endParaRPr lang="es-ES" altLang="es-CL" sz="3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1"/>
          <p:cNvSpPr>
            <a:spLocks noChangeArrowheads="1"/>
          </p:cNvSpPr>
          <p:nvPr/>
        </p:nvSpPr>
        <p:spPr bwMode="auto">
          <a:xfrm>
            <a:off x="0" y="250825"/>
            <a:ext cx="91440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s-ES" sz="3200" b="1" dirty="0">
                <a:latin typeface="+mn-lt"/>
                <a:cs typeface="Times New Roman" pitchFamily="18" charset="0"/>
              </a:rPr>
              <a:t>QUIÉN COMO TÚ,</a:t>
            </a:r>
          </a:p>
          <a:p>
            <a:pPr algn="ctr" eaLnBrk="0" hangingPunct="0">
              <a:defRPr/>
            </a:pPr>
            <a:r>
              <a:rPr lang="es-ES" sz="3200" b="1" dirty="0">
                <a:latin typeface="+mn-lt"/>
                <a:cs typeface="Times New Roman" pitchFamily="18" charset="0"/>
              </a:rPr>
              <a:t>SEÑOR, ENTRE LOS DIOSES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latin typeface="+mn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¿Quién como tú, Señor, entre</a:t>
            </a:r>
            <a:r>
              <a:rPr lang="es-ES" sz="3200" b="1" dirty="0">
                <a:latin typeface="+mn-lt"/>
                <a:cs typeface="Times New Roman" pitchFamily="18" charset="0"/>
              </a:rPr>
              <a:t> </a:t>
            </a:r>
            <a:r>
              <a:rPr lang="es-ES" sz="3200" dirty="0">
                <a:latin typeface="+mn-lt"/>
                <a:cs typeface="Times New Roman" pitchFamily="18" charset="0"/>
              </a:rPr>
              <a:t>los dioses?</a:t>
            </a: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¿Quién como tú, Señor, entre</a:t>
            </a:r>
            <a:r>
              <a:rPr lang="es-ES" sz="3200" b="1" dirty="0">
                <a:latin typeface="+mn-lt"/>
                <a:cs typeface="Times New Roman" pitchFamily="18" charset="0"/>
              </a:rPr>
              <a:t> </a:t>
            </a:r>
            <a:r>
              <a:rPr lang="es-ES" sz="3200" dirty="0">
                <a:latin typeface="+mn-lt"/>
                <a:cs typeface="Times New Roman" pitchFamily="18" charset="0"/>
              </a:rPr>
              <a:t>los dioses?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latin typeface="+mn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Quién como tú, magnífico en santidad, 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temible en loores, hacedor de maravillas,</a:t>
            </a: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hacedor de maravillas.</a:t>
            </a:r>
            <a:endParaRPr lang="es-CL" sz="3200" dirty="0">
              <a:latin typeface="+mn-lt"/>
              <a:cs typeface="Arial" pitchFamily="34" charset="0"/>
            </a:endParaRPr>
          </a:p>
          <a:p>
            <a:pPr eaLnBrk="0" hangingPunct="0">
              <a:defRPr/>
            </a:pPr>
            <a:endParaRPr lang="es-CL" sz="32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1"/>
          <p:cNvSpPr>
            <a:spLocks noChangeArrowheads="1"/>
          </p:cNvSpPr>
          <p:nvPr/>
        </p:nvSpPr>
        <p:spPr bwMode="auto">
          <a:xfrm>
            <a:off x="0" y="446088"/>
            <a:ext cx="91440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s-ES" sz="3200" b="1" dirty="0">
                <a:latin typeface="+mn-lt"/>
                <a:cs typeface="Times New Roman" pitchFamily="18" charset="0"/>
              </a:rPr>
              <a:t>QUIÉN ES DIOS, SINO SOLO EL SEÑOR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latin typeface="+mn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Quién es Dios, sino solo el Señor;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qué roca hay fuera de nuestro Dios.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Es el que me ciñe de fuerza,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quien despeja mi caminar;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que hace mis pies como de ciervas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y me da seguridad.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Viva el Señor, bendita sea mi Roca,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y enaltecido sea el Dios de mi salvación.</a:t>
            </a:r>
            <a:endParaRPr lang="es-CL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1 Rectángulo"/>
          <p:cNvSpPr>
            <a:spLocks noChangeArrowheads="1"/>
          </p:cNvSpPr>
          <p:nvPr/>
        </p:nvSpPr>
        <p:spPr bwMode="auto">
          <a:xfrm>
            <a:off x="395536" y="476673"/>
            <a:ext cx="8352928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L" sz="3200" b="1" dirty="0">
                <a:latin typeface="+mn-lt"/>
              </a:rPr>
              <a:t>QUIÉN NOS SEPARARÁ DEL AMOR DE DIOS</a:t>
            </a:r>
          </a:p>
          <a:p>
            <a:pPr algn="ctr">
              <a:spcAft>
                <a:spcPts val="1200"/>
              </a:spcAft>
            </a:pPr>
            <a:r>
              <a:rPr lang="es-CL" sz="2400" dirty="0">
                <a:latin typeface="+mn-lt"/>
              </a:rPr>
              <a:t>(</a:t>
            </a:r>
            <a:r>
              <a:rPr lang="es-CL" sz="2400" dirty="0" err="1">
                <a:latin typeface="+mn-lt"/>
              </a:rPr>
              <a:t>Rom.</a:t>
            </a:r>
            <a:r>
              <a:rPr lang="es-CL" sz="2400" dirty="0">
                <a:latin typeface="+mn-lt"/>
              </a:rPr>
              <a:t> 8:33-37) </a:t>
            </a:r>
          </a:p>
          <a:p>
            <a:pPr algn="ctr"/>
            <a:r>
              <a:rPr lang="es-CL" sz="3200" dirty="0">
                <a:latin typeface="+mn-lt"/>
              </a:rPr>
              <a:t>Quién nos separará del amor de </a:t>
            </a:r>
            <a:r>
              <a:rPr lang="es-CL" sz="3200" dirty="0" smtClean="0">
                <a:latin typeface="+mn-lt"/>
              </a:rPr>
              <a:t>Dios</a:t>
            </a:r>
          </a:p>
          <a:p>
            <a:pPr algn="ctr"/>
            <a:r>
              <a:rPr lang="es-CL" sz="3200" dirty="0" smtClean="0">
                <a:latin typeface="+mn-lt"/>
              </a:rPr>
              <a:t>en </a:t>
            </a:r>
            <a:r>
              <a:rPr lang="es-CL" sz="3200" dirty="0">
                <a:latin typeface="+mn-lt"/>
              </a:rPr>
              <a:t>Cristo Jesús; </a:t>
            </a:r>
          </a:p>
          <a:p>
            <a:pPr algn="ctr"/>
            <a:r>
              <a:rPr lang="es-CL" sz="3200" dirty="0">
                <a:latin typeface="+mn-lt"/>
              </a:rPr>
              <a:t>quién nos acusará, Dios nos justificó; </a:t>
            </a:r>
          </a:p>
          <a:p>
            <a:pPr algn="ctr"/>
            <a:r>
              <a:rPr lang="es-CL" sz="3200" dirty="0">
                <a:latin typeface="+mn-lt"/>
              </a:rPr>
              <a:t>quién nos condenará, </a:t>
            </a:r>
          </a:p>
          <a:p>
            <a:pPr algn="ctr"/>
            <a:r>
              <a:rPr lang="es-CL" sz="3200" dirty="0">
                <a:latin typeface="+mn-lt"/>
              </a:rPr>
              <a:t>Cristo es el que murió y resucitó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y está sentado a la diestra de Dios. </a:t>
            </a:r>
          </a:p>
          <a:p>
            <a:pPr algn="ctr"/>
            <a:r>
              <a:rPr lang="es-CL" sz="3200" dirty="0">
                <a:latin typeface="+mn-lt"/>
              </a:rPr>
              <a:t>Somos más que vencedores, </a:t>
            </a:r>
          </a:p>
          <a:p>
            <a:pPr algn="ctr"/>
            <a:r>
              <a:rPr lang="es-CL" sz="3200" dirty="0">
                <a:latin typeface="+mn-lt"/>
              </a:rPr>
              <a:t>por medio de Aquel que nos amó.</a:t>
            </a:r>
          </a:p>
        </p:txBody>
      </p:sp>
    </p:spTree>
  </p:cSld>
  <p:clrMapOvr>
    <a:masterClrMapping/>
  </p:clrMapOvr>
</p:sld>
</file>

<file path=ppt/slides/slide5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1 Rectángulo"/>
          <p:cNvSpPr>
            <a:spLocks noChangeArrowheads="1"/>
          </p:cNvSpPr>
          <p:nvPr/>
        </p:nvSpPr>
        <p:spPr bwMode="auto">
          <a:xfrm>
            <a:off x="0" y="476250"/>
            <a:ext cx="9144000" cy="649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CL" sz="3200" b="1" dirty="0">
                <a:latin typeface="+mn-lt"/>
                <a:cs typeface="Arial" pitchFamily="34" charset="0"/>
              </a:rPr>
              <a:t>QUIERO APRENDER DE TI 	</a:t>
            </a:r>
            <a:r>
              <a:rPr lang="es-CL" sz="3200" dirty="0">
                <a:latin typeface="+mn-lt"/>
                <a:cs typeface="Arial" pitchFamily="34" charset="0"/>
              </a:rPr>
              <a:t> </a:t>
            </a:r>
          </a:p>
          <a:p>
            <a:pPr algn="ctr">
              <a:defRPr/>
            </a:pP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CL" sz="3200" dirty="0">
                <a:latin typeface="+mn-lt"/>
                <a:cs typeface="Arial" pitchFamily="34" charset="0"/>
              </a:rPr>
              <a:t>Quiero aprender de ti,</a:t>
            </a:r>
          </a:p>
          <a:p>
            <a:pPr algn="ctr">
              <a:defRPr/>
            </a:pPr>
            <a:r>
              <a:rPr lang="es-CL" sz="3200" dirty="0">
                <a:latin typeface="+mn-lt"/>
                <a:cs typeface="Arial" pitchFamily="34" charset="0"/>
              </a:rPr>
              <a:t>por tu camino andar; 	</a:t>
            </a:r>
          </a:p>
          <a:p>
            <a:pPr algn="ctr">
              <a:defRPr/>
            </a:pPr>
            <a:r>
              <a:rPr lang="es-CL" sz="3200" dirty="0">
                <a:latin typeface="+mn-lt"/>
                <a:cs typeface="Arial" pitchFamily="34" charset="0"/>
              </a:rPr>
              <a:t>quiero llevar tu yugo,</a:t>
            </a:r>
          </a:p>
          <a:p>
            <a:pPr algn="ctr">
              <a:defRPr/>
            </a:pPr>
            <a:r>
              <a:rPr lang="es-CL" sz="3200" dirty="0">
                <a:latin typeface="+mn-lt"/>
                <a:cs typeface="Arial" pitchFamily="34" charset="0"/>
              </a:rPr>
              <a:t>y parecerme a ti; 	</a:t>
            </a:r>
          </a:p>
          <a:p>
            <a:pPr algn="ctr">
              <a:defRPr/>
            </a:pPr>
            <a:r>
              <a:rPr lang="es-CL" sz="3200" dirty="0">
                <a:latin typeface="+mn-lt"/>
                <a:cs typeface="Arial" pitchFamily="34" charset="0"/>
              </a:rPr>
              <a:t>porque tu yugo es suave,</a:t>
            </a:r>
          </a:p>
          <a:p>
            <a:pPr algn="ctr">
              <a:defRPr/>
            </a:pPr>
            <a:r>
              <a:rPr lang="es-CL" sz="3200" dirty="0">
                <a:latin typeface="+mn-lt"/>
                <a:cs typeface="Arial" pitchFamily="34" charset="0"/>
              </a:rPr>
              <a:t>descansa en ti mi alma. 	</a:t>
            </a:r>
          </a:p>
          <a:p>
            <a:pPr algn="ctr">
              <a:defRPr/>
            </a:pPr>
            <a:r>
              <a:rPr lang="es-CL" sz="3200" dirty="0">
                <a:latin typeface="+mn-lt"/>
                <a:cs typeface="Arial" pitchFamily="34" charset="0"/>
              </a:rPr>
              <a:t>Enséñame, Maestro,</a:t>
            </a:r>
          </a:p>
          <a:p>
            <a:pPr algn="ctr">
              <a:defRPr/>
            </a:pPr>
            <a:r>
              <a:rPr lang="es-CL" sz="3200" dirty="0">
                <a:latin typeface="+mn-lt"/>
                <a:cs typeface="Arial" pitchFamily="34" charset="0"/>
              </a:rPr>
              <a:t>quiero ser como tú, 	</a:t>
            </a:r>
          </a:p>
          <a:p>
            <a:pPr algn="ctr">
              <a:defRPr/>
            </a:pPr>
            <a:r>
              <a:rPr lang="es-CL" sz="3200" dirty="0">
                <a:latin typeface="+mn-lt"/>
                <a:cs typeface="Arial" pitchFamily="34" charset="0"/>
              </a:rPr>
              <a:t>manso y humilde de corazón;</a:t>
            </a:r>
          </a:p>
          <a:p>
            <a:pPr algn="ctr">
              <a:defRPr/>
            </a:pPr>
            <a:r>
              <a:rPr lang="es-CL" sz="3200" dirty="0">
                <a:latin typeface="+mn-lt"/>
                <a:cs typeface="Arial" pitchFamily="34" charset="0"/>
              </a:rPr>
              <a:t>quiero aprender de ti.	</a:t>
            </a:r>
          </a:p>
          <a:p>
            <a:pPr>
              <a:defRPr/>
            </a:pPr>
            <a:endParaRPr lang="es-CL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1"/>
          <p:cNvSpPr>
            <a:spLocks noChangeArrowheads="1"/>
          </p:cNvSpPr>
          <p:nvPr/>
        </p:nvSpPr>
        <p:spPr bwMode="auto">
          <a:xfrm>
            <a:off x="0" y="158750"/>
            <a:ext cx="91440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QUIERO MÁS Y MÁS DE CRISTO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endParaRPr lang="es-ES" altLang="es-CL" sz="32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Quiero más y más de Cristo,</a:t>
            </a: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más y más de él,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y gozar de sus delicias,</a:t>
            </a: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de su gracia y su poder.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Solo Cristo satisface</a:t>
            </a: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toda mi necesidad;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solo él es suficiente,</a:t>
            </a: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nada me puede faltar.</a:t>
            </a: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[:Si él está todo está bien:]</a:t>
            </a:r>
            <a:endParaRPr lang="es-CL" altLang="es-CL" sz="3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1"/>
          <p:cNvSpPr>
            <a:spLocks noChangeArrowheads="1"/>
          </p:cNvSpPr>
          <p:nvPr/>
        </p:nvSpPr>
        <p:spPr bwMode="auto">
          <a:xfrm>
            <a:off x="0" y="496888"/>
            <a:ext cx="91440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QUIERO TOMAR LA CRUZ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Quiero tomar la cruz y seguirle;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que la prueba no me aleje del Señor;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el fin de todas las cosas se acerca,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quiero ser sobrio y velar en oración.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Vivir como piedra viva, 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vivir como siervo de Dios,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para vivir el tiempo que resta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conforme a la voluntad de mi Señor.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ChangeArrowheads="1"/>
          </p:cNvSpPr>
          <p:nvPr/>
        </p:nvSpPr>
        <p:spPr bwMode="auto">
          <a:xfrm>
            <a:off x="0" y="627063"/>
            <a:ext cx="9144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AL ÚNICO DIGNO</a:t>
            </a:r>
          </a:p>
          <a:p>
            <a:pPr algn="ctr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Al único digno,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en el cielo y en la tierra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debajo de la tierra, 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sea gloria, gloria, gloria a él.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Al León de Judá, la raíz de David,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que ha vencido para el Libro abrir,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sea gloria, gloria, gloria a él.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1"/>
          <p:cNvSpPr>
            <a:spLocks noChangeArrowheads="1"/>
          </p:cNvSpPr>
          <p:nvPr/>
        </p:nvSpPr>
        <p:spPr bwMode="auto">
          <a:xfrm>
            <a:off x="0" y="286941"/>
            <a:ext cx="9144000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Aft>
                <a:spcPts val="1200"/>
              </a:spcAft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QUISO EL SEÑOR...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 smtClean="0">
                <a:latin typeface="Calibri" pitchFamily="34" charset="0"/>
                <a:cs typeface="Times New Roman" pitchFamily="18" charset="0"/>
              </a:rPr>
              <a:t>Quiso </a:t>
            </a: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el Señor entre los hombres morar,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y en Israel, en el tabernáculo descendió.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En el santuario, su pacto a Moisés confirmó: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entre querubines de oro el Señor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de gloria su casa llenó.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Mas, vino el día cuando la gracia de Dios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en Jesucristo un mejor pacto nos dio;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somos su templo no hecho de manos,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morada de Dios;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vive por siempre en el corazón,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¡La gloria postrera es mayor!</a:t>
            </a:r>
            <a:endParaRPr lang="es-ES" altLang="es-CL" sz="3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Rectangle 1"/>
          <p:cNvSpPr>
            <a:spLocks noChangeArrowheads="1"/>
          </p:cNvSpPr>
          <p:nvPr/>
        </p:nvSpPr>
        <p:spPr bwMode="auto">
          <a:xfrm>
            <a:off x="0" y="74613"/>
            <a:ext cx="9144000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RAÍZ DE TIERRA SECA</a:t>
            </a:r>
          </a:p>
          <a:p>
            <a:pPr algn="ctr" eaLnBrk="0" hangingPunct="0">
              <a:defRPr/>
            </a:pPr>
            <a:endParaRPr lang="es-ES" sz="3200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Cual renuevo subirá delante de Yahvé,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raíz de tierra seca en su bondad perfecta,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no hay parecer en él con el cual engañar,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ni atractivo ni hermosura,</a:t>
            </a:r>
            <a:r>
              <a:rPr lang="es-ES" sz="3200" dirty="0">
                <a:latin typeface="+mj-lt"/>
                <a:ea typeface="Arial Unicode MS" pitchFamily="34" charset="-128"/>
              </a:rPr>
              <a:t> </a:t>
            </a:r>
            <a:r>
              <a:rPr lang="es-ES" sz="3200" dirty="0">
                <a:latin typeface="+mj-lt"/>
                <a:ea typeface="Times New Roman" pitchFamily="18" charset="0"/>
              </a:rPr>
              <a:t>ni atractivo ni hermosura.</a:t>
            </a:r>
            <a:r>
              <a:rPr lang="es-CL" sz="3200" dirty="0">
                <a:latin typeface="+mj-lt"/>
              </a:rPr>
              <a:t> </a:t>
            </a:r>
            <a:r>
              <a:rPr lang="es-ES" sz="3200" dirty="0">
                <a:latin typeface="+mj-lt"/>
                <a:ea typeface="Times New Roman" pitchFamily="18" charset="0"/>
              </a:rPr>
              <a:t>Ciertamente llevó él nuestro dolor y enfermedad,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sufrió nuestro castigo, sirviéndonos de abrigo,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por nuestra rebelión molido fue el Señor;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sus llagas nos curaron, sus llagas nos curaron.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Despreciado él, varón de mil dolores,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dolor de mil amores,</a:t>
            </a:r>
            <a:r>
              <a:rPr lang="es-ES" sz="3200" dirty="0">
                <a:latin typeface="+mj-lt"/>
                <a:ea typeface="Arial Unicode MS" pitchFamily="34" charset="-128"/>
              </a:rPr>
              <a:t> </a:t>
            </a:r>
            <a:r>
              <a:rPr lang="es-ES" sz="3200" dirty="0">
                <a:latin typeface="+mj-lt"/>
                <a:ea typeface="Times New Roman" pitchFamily="18" charset="0"/>
              </a:rPr>
              <a:t>amor del Ungido de Yahvé,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Jesucristo el Salvador.</a:t>
            </a:r>
            <a:endParaRPr lang="es-ES" sz="3200" dirty="0">
              <a:latin typeface="+mj-lt"/>
            </a:endParaRPr>
          </a:p>
        </p:txBody>
      </p:sp>
    </p:spTree>
  </p:cSld>
  <p:clrMapOvr>
    <a:masterClrMapping/>
  </p:clrMapOvr>
</p:sld>
</file>

<file path=ppt/slides/slide5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7504" y="332656"/>
            <a:ext cx="8856984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L" sz="3600" b="1" dirty="0" smtClean="0">
                <a:latin typeface="+mn-lt"/>
                <a:ea typeface="Times New Roman" pitchFamily="18" charset="0"/>
                <a:cs typeface="Calibri" pitchFamily="34" charset="0"/>
              </a:rPr>
              <a:t>REBOSA EL CORAZÓN </a:t>
            </a:r>
            <a:endParaRPr lang="es-ES" sz="3600" dirty="0" smtClean="0">
              <a:latin typeface="+mn-lt"/>
              <a:cs typeface="Arial" pitchFamily="34" charset="0"/>
            </a:endParaRPr>
          </a:p>
          <a:p>
            <a:pPr lvl="0" algn="ctr" eaLnBrk="0" hangingPunct="0"/>
            <a:r>
              <a:rPr lang="es-CL" sz="2800" dirty="0" smtClean="0">
                <a:latin typeface="+mn-lt"/>
                <a:ea typeface="Times New Roman" pitchFamily="18" charset="0"/>
                <a:cs typeface="Calibri" pitchFamily="34" charset="0"/>
              </a:rPr>
              <a:t>Rebosa el corazón palabra buena,</a:t>
            </a:r>
            <a:endParaRPr lang="es-ES" sz="2800" dirty="0" smtClean="0">
              <a:latin typeface="+mn-lt"/>
              <a:cs typeface="Arial" pitchFamily="34" charset="0"/>
            </a:endParaRPr>
          </a:p>
          <a:p>
            <a:pPr lvl="0" algn="ctr" eaLnBrk="0" hangingPunct="0"/>
            <a:r>
              <a:rPr lang="es-CL" sz="2800" dirty="0" smtClean="0">
                <a:latin typeface="+mn-lt"/>
                <a:ea typeface="Times New Roman" pitchFamily="18" charset="0"/>
                <a:cs typeface="Calibri" pitchFamily="34" charset="0"/>
              </a:rPr>
              <a:t>dirijo al Rey de reyes mi canción;</a:t>
            </a:r>
            <a:endParaRPr lang="es-ES" sz="2800" dirty="0" smtClean="0">
              <a:latin typeface="+mn-lt"/>
              <a:cs typeface="Arial" pitchFamily="34" charset="0"/>
            </a:endParaRPr>
          </a:p>
          <a:p>
            <a:pPr lvl="0" algn="ctr" eaLnBrk="0" hangingPunct="0"/>
            <a:r>
              <a:rPr lang="es-CL" sz="2800" dirty="0" smtClean="0">
                <a:latin typeface="+mn-lt"/>
                <a:ea typeface="Times New Roman" pitchFamily="18" charset="0"/>
                <a:cs typeface="Calibri" pitchFamily="34" charset="0"/>
              </a:rPr>
              <a:t>cual pluma de escribiente muy ligero,</a:t>
            </a:r>
            <a:endParaRPr lang="es-ES" sz="2800" dirty="0" smtClean="0">
              <a:latin typeface="+mn-lt"/>
              <a:cs typeface="Arial" pitchFamily="34" charset="0"/>
            </a:endParaRPr>
          </a:p>
          <a:p>
            <a:pPr lvl="0" algn="ctr" eaLnBrk="0" hangingPunct="0"/>
            <a:r>
              <a:rPr lang="es-CL" sz="2800" dirty="0" smtClean="0">
                <a:latin typeface="+mn-lt"/>
                <a:ea typeface="Times New Roman" pitchFamily="18" charset="0"/>
                <a:cs typeface="Calibri" pitchFamily="34" charset="0"/>
              </a:rPr>
              <a:t>mi lengua hoy te exalta, mi Señor.</a:t>
            </a:r>
            <a:endParaRPr lang="es-ES" sz="2800" dirty="0" smtClean="0">
              <a:latin typeface="+mn-lt"/>
              <a:cs typeface="Arial" pitchFamily="34" charset="0"/>
            </a:endParaRPr>
          </a:p>
          <a:p>
            <a:pPr lvl="0" algn="ctr" eaLnBrk="0" hangingPunct="0"/>
            <a:r>
              <a:rPr lang="es-CL" sz="2800" dirty="0" smtClean="0">
                <a:latin typeface="+mn-lt"/>
                <a:ea typeface="Times New Roman" pitchFamily="18" charset="0"/>
                <a:cs typeface="Calibri" pitchFamily="34" charset="0"/>
              </a:rPr>
              <a:t>Jesús, varón hermoso, incomparable,</a:t>
            </a:r>
            <a:endParaRPr lang="es-ES" sz="2800" dirty="0" smtClean="0">
              <a:latin typeface="+mn-lt"/>
              <a:cs typeface="Arial" pitchFamily="34" charset="0"/>
            </a:endParaRPr>
          </a:p>
          <a:p>
            <a:pPr lvl="0" algn="ctr" eaLnBrk="0" hangingPunct="0"/>
            <a:r>
              <a:rPr lang="es-CL" sz="2800" dirty="0" smtClean="0">
                <a:latin typeface="+mn-lt"/>
                <a:ea typeface="Times New Roman" pitchFamily="18" charset="0"/>
                <a:cs typeface="Calibri" pitchFamily="34" charset="0"/>
              </a:rPr>
              <a:t>la gracia en tus labios floreció;</a:t>
            </a:r>
            <a:endParaRPr lang="es-ES" sz="2800" dirty="0" smtClean="0">
              <a:latin typeface="+mn-lt"/>
              <a:cs typeface="Arial" pitchFamily="34" charset="0"/>
            </a:endParaRPr>
          </a:p>
          <a:p>
            <a:pPr lvl="0" algn="ctr" eaLnBrk="0" hangingPunct="0"/>
            <a:r>
              <a:rPr lang="es-CL" sz="2800" dirty="0" smtClean="0">
                <a:latin typeface="+mn-lt"/>
                <a:ea typeface="Times New Roman" pitchFamily="18" charset="0"/>
                <a:cs typeface="Calibri" pitchFamily="34" charset="0"/>
              </a:rPr>
              <a:t>Dios te ha bendecido para siempre,</a:t>
            </a:r>
            <a:endParaRPr lang="es-ES" sz="2800" dirty="0" smtClean="0">
              <a:latin typeface="+mn-lt"/>
              <a:cs typeface="Arial" pitchFamily="34" charset="0"/>
            </a:endParaRPr>
          </a:p>
          <a:p>
            <a:pPr lvl="0" algn="ctr" eaLnBrk="0" hangingPunct="0">
              <a:spcAft>
                <a:spcPts val="600"/>
              </a:spcAft>
            </a:pPr>
            <a:r>
              <a:rPr lang="es-CL" sz="2800" dirty="0" smtClean="0">
                <a:latin typeface="+mn-lt"/>
                <a:ea typeface="Times New Roman" pitchFamily="18" charset="0"/>
                <a:cs typeface="Calibri" pitchFamily="34" charset="0"/>
              </a:rPr>
              <a:t>ceñido de gloria y esplendor.</a:t>
            </a:r>
            <a:endParaRPr lang="es-ES" sz="2800" dirty="0" smtClean="0">
              <a:latin typeface="+mn-lt"/>
              <a:cs typeface="Arial" pitchFamily="34" charset="0"/>
            </a:endParaRPr>
          </a:p>
          <a:p>
            <a:pPr lvl="0" algn="ctr" eaLnBrk="0" hangingPunct="0"/>
            <a:r>
              <a:rPr lang="es-CL" sz="2800" dirty="0" smtClean="0">
                <a:latin typeface="+mn-lt"/>
                <a:ea typeface="Times New Roman" pitchFamily="18" charset="0"/>
                <a:cs typeface="Calibri" pitchFamily="34" charset="0"/>
              </a:rPr>
              <a:t>Cabalga en el poder de tu palabra,</a:t>
            </a:r>
            <a:endParaRPr lang="es-ES" sz="2800" dirty="0" smtClean="0">
              <a:latin typeface="+mn-lt"/>
              <a:cs typeface="Arial" pitchFamily="34" charset="0"/>
            </a:endParaRPr>
          </a:p>
          <a:p>
            <a:pPr lvl="0" algn="ctr" eaLnBrk="0" hangingPunct="0"/>
            <a:r>
              <a:rPr lang="es-CL" sz="2800" dirty="0" smtClean="0">
                <a:latin typeface="+mn-lt"/>
                <a:ea typeface="Times New Roman" pitchFamily="18" charset="0"/>
                <a:cs typeface="Calibri" pitchFamily="34" charset="0"/>
              </a:rPr>
              <a:t>tu diestras mil portentos hizo ya;</a:t>
            </a:r>
            <a:endParaRPr lang="es-ES" sz="2800" dirty="0" smtClean="0">
              <a:latin typeface="+mn-lt"/>
              <a:cs typeface="Arial" pitchFamily="34" charset="0"/>
            </a:endParaRPr>
          </a:p>
          <a:p>
            <a:pPr lvl="0" algn="ctr" eaLnBrk="0" hangingPunct="0"/>
            <a:r>
              <a:rPr lang="es-CL" sz="2800" dirty="0" smtClean="0">
                <a:latin typeface="+mn-lt"/>
                <a:ea typeface="Times New Roman" pitchFamily="18" charset="0"/>
                <a:cs typeface="Calibri" pitchFamily="34" charset="0"/>
              </a:rPr>
              <a:t>con gozo cantan hoy los redimidos:</a:t>
            </a:r>
            <a:endParaRPr lang="es-ES" sz="2800" dirty="0" smtClean="0">
              <a:latin typeface="+mn-lt"/>
              <a:cs typeface="Arial" pitchFamily="34" charset="0"/>
            </a:endParaRPr>
          </a:p>
          <a:p>
            <a:pPr lvl="0" algn="ctr" eaLnBrk="0" hangingPunct="0"/>
            <a:r>
              <a:rPr lang="es-CL" sz="2800" dirty="0" smtClean="0">
                <a:latin typeface="+mn-lt"/>
                <a:ea typeface="Times New Roman" pitchFamily="18" charset="0"/>
                <a:cs typeface="Calibri" pitchFamily="34" charset="0"/>
              </a:rPr>
              <a:t>¡Gloria a Jesucristo el Señor!</a:t>
            </a:r>
            <a:endParaRPr lang="es-ES" sz="2800" dirty="0" smtClean="0">
              <a:latin typeface="+mn-lt"/>
              <a:cs typeface="Arial" pitchFamily="34" charset="0"/>
            </a:endParaRPr>
          </a:p>
          <a:p>
            <a:pPr lvl="0" algn="ctr" eaLnBrk="0" hangingPunct="0"/>
            <a:r>
              <a:rPr lang="es-CL" sz="2800" dirty="0" smtClean="0">
                <a:latin typeface="+mn-lt"/>
                <a:ea typeface="Times New Roman" pitchFamily="18" charset="0"/>
                <a:cs typeface="Calibri" pitchFamily="34" charset="0"/>
              </a:rPr>
              <a:t>¡Gloria a Jesucristo el Señor!</a:t>
            </a:r>
            <a:endParaRPr lang="es-ES" sz="2800" dirty="0">
              <a:latin typeface="+mn-lt"/>
            </a:endParaRPr>
          </a:p>
        </p:txBody>
      </p:sp>
    </p:spTree>
  </p:cSld>
  <p:clrMapOvr>
    <a:masterClrMapping/>
  </p:clrMapOvr>
</p:sld>
</file>

<file path=ppt/slides/slide5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1 Rectángulo"/>
          <p:cNvSpPr>
            <a:spLocks noChangeArrowheads="1"/>
          </p:cNvSpPr>
          <p:nvPr/>
        </p:nvSpPr>
        <p:spPr bwMode="auto">
          <a:xfrm>
            <a:off x="251520" y="332656"/>
            <a:ext cx="864096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REBOSA MI CORAZÓN </a:t>
            </a:r>
          </a:p>
          <a:p>
            <a:pPr algn="ctr"/>
            <a:r>
              <a:rPr lang="es-CL" sz="3200" dirty="0">
                <a:latin typeface="+mn-lt"/>
              </a:rPr>
              <a:t>Rebosa mi corazón con palabras de amor, </a:t>
            </a:r>
          </a:p>
          <a:p>
            <a:pPr algn="ctr"/>
            <a:r>
              <a:rPr lang="es-CL" sz="3200" dirty="0">
                <a:latin typeface="+mn-lt"/>
              </a:rPr>
              <a:t>dirijo al Rey mi canción postrado en adoración; </a:t>
            </a:r>
          </a:p>
          <a:p>
            <a:pPr algn="ctr"/>
            <a:r>
              <a:rPr lang="es-CL" sz="3200" dirty="0">
                <a:latin typeface="+mn-lt"/>
              </a:rPr>
              <a:t>mi boca quiere expresar lo que hay en mi corazón, </a:t>
            </a:r>
          </a:p>
          <a:p>
            <a:pPr algn="ctr"/>
            <a:r>
              <a:rPr lang="es-CL" sz="3200" dirty="0">
                <a:latin typeface="+mn-lt"/>
              </a:rPr>
              <a:t>y no hay palabras, </a:t>
            </a:r>
            <a:r>
              <a:rPr lang="es-CL" sz="3200" dirty="0" smtClean="0">
                <a:latin typeface="+mn-lt"/>
              </a:rPr>
              <a:t>Jesús,</a:t>
            </a:r>
          </a:p>
          <a:p>
            <a:pPr algn="ctr">
              <a:spcAft>
                <a:spcPts val="1200"/>
              </a:spcAft>
            </a:pPr>
            <a:r>
              <a:rPr lang="es-CL" sz="3200" dirty="0" smtClean="0">
                <a:latin typeface="+mn-lt"/>
              </a:rPr>
              <a:t>para </a:t>
            </a:r>
            <a:r>
              <a:rPr lang="es-CL" sz="3200" dirty="0">
                <a:latin typeface="+mn-lt"/>
              </a:rPr>
              <a:t>expresar mi atracción. </a:t>
            </a:r>
          </a:p>
          <a:p>
            <a:pPr algn="ctr"/>
            <a:r>
              <a:rPr lang="es-CL" sz="3200" dirty="0">
                <a:latin typeface="+mn-lt"/>
              </a:rPr>
              <a:t>Sobre ti, la gracia se derramó sobre ti, </a:t>
            </a:r>
          </a:p>
          <a:p>
            <a:pPr algn="ctr"/>
            <a:r>
              <a:rPr lang="es-CL" sz="3200" dirty="0">
                <a:latin typeface="+mn-lt"/>
              </a:rPr>
              <a:t>eres el más hermoso de los hijos de los hombres. </a:t>
            </a:r>
          </a:p>
          <a:p>
            <a:pPr algn="ctr"/>
            <a:r>
              <a:rPr lang="es-CL" sz="3200" dirty="0">
                <a:latin typeface="+mn-lt"/>
              </a:rPr>
              <a:t>Sobre ti, la gracia se derramó sobre ti; </a:t>
            </a:r>
          </a:p>
          <a:p>
            <a:pPr algn="ctr"/>
            <a:r>
              <a:rPr lang="es-CL" sz="3200" dirty="0">
                <a:latin typeface="+mn-lt"/>
              </a:rPr>
              <a:t>eres el más hermoso, eres el más deseado, </a:t>
            </a:r>
          </a:p>
          <a:p>
            <a:pPr algn="ctr"/>
            <a:r>
              <a:rPr lang="es-CL" sz="3200" dirty="0">
                <a:latin typeface="+mn-lt"/>
              </a:rPr>
              <a:t>porque sobre ti la gracia se derramó. </a:t>
            </a:r>
          </a:p>
        </p:txBody>
      </p:sp>
    </p:spTree>
  </p:cSld>
  <p:clrMapOvr>
    <a:masterClrMapping/>
  </p:clrMapOvr>
</p:sld>
</file>

<file path=ppt/slides/slide5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1"/>
          <p:cNvSpPr>
            <a:spLocks noChangeArrowheads="1"/>
          </p:cNvSpPr>
          <p:nvPr/>
        </p:nvSpPr>
        <p:spPr bwMode="auto">
          <a:xfrm>
            <a:off x="0" y="266465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RECIBÍ DEL PADRE UN NUEVO CORAZÓN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32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Recibí del Padre un nuevo corazón,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corazón regenerado,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corazón transformado,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corazón que es enseñando por Jesús.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32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Como fruto de este nuevo corazón,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te declaro la paz de Cristo, 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te bendigo mi hermano,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valiosa es nuestra comunión</a:t>
            </a:r>
            <a:r>
              <a:rPr lang="es-ES" altLang="es-CL" sz="3200" dirty="0" smtClean="0">
                <a:latin typeface="Calibri" pitchFamily="34" charset="0"/>
                <a:cs typeface="Times New Roman" pitchFamily="18" charset="0"/>
              </a:rPr>
              <a:t>.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 smtClean="0">
                <a:latin typeface="Calibri" pitchFamily="34" charset="0"/>
                <a:cs typeface="Times New Roman" pitchFamily="18" charset="0"/>
              </a:rPr>
              <a:t>…</a:t>
            </a:r>
            <a:endParaRPr lang="es-CL" altLang="es-CL" sz="3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1 Rectángulo"/>
          <p:cNvSpPr>
            <a:spLocks noChangeArrowheads="1"/>
          </p:cNvSpPr>
          <p:nvPr/>
        </p:nvSpPr>
        <p:spPr bwMode="auto">
          <a:xfrm>
            <a:off x="0" y="333375"/>
            <a:ext cx="91440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Somos cuerpo y bien ajustados,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totalmente ligados,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unidos viviendo en amor;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una familia donde no hay falsedad,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viviendo la verdad,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expresando la gloria del Señor;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una familia viviendo el compromiso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del gran amor de Cristo: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[:necesito de ti, querido hermano;</a:t>
            </a:r>
            <a:endParaRPr lang="es-ES" altLang="es-CL" sz="3200" b="1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muy valioso eres para mí, querido hermano:]</a:t>
            </a:r>
            <a:endParaRPr lang="es-CL" altLang="es-CL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1 CuadroTexto"/>
          <p:cNvSpPr txBox="1">
            <a:spLocks noChangeArrowheads="1"/>
          </p:cNvSpPr>
          <p:nvPr/>
        </p:nvSpPr>
        <p:spPr bwMode="auto">
          <a:xfrm>
            <a:off x="900113" y="549275"/>
            <a:ext cx="74168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L" altLang="es-CL" sz="3200" b="1" dirty="0">
                <a:latin typeface="Calibri" pitchFamily="34" charset="0"/>
              </a:rPr>
              <a:t>RECIBIDO EN </a:t>
            </a:r>
            <a:r>
              <a:rPr lang="es-CL" altLang="es-CL" sz="3200" b="1" dirty="0" smtClean="0">
                <a:latin typeface="Calibri" pitchFamily="34" charset="0"/>
              </a:rPr>
              <a:t>GLORIA EN LOS CIELOS</a:t>
            </a:r>
            <a:r>
              <a:rPr lang="es-CL" altLang="es-CL" sz="3200" dirty="0" smtClean="0">
                <a:latin typeface="Calibri" pitchFamily="34" charset="0"/>
              </a:rPr>
              <a:t> </a:t>
            </a:r>
            <a:endParaRPr lang="es-CL" altLang="es-CL" sz="3200" dirty="0">
              <a:latin typeface="Calibri" pitchFamily="34" charset="0"/>
            </a:endParaRPr>
          </a:p>
          <a:p>
            <a:pPr algn="ctr"/>
            <a:endParaRPr lang="es-CL" altLang="es-CL" sz="3200" dirty="0">
              <a:latin typeface="Calibri" pitchFamily="34" charset="0"/>
            </a:endParaRPr>
          </a:p>
          <a:p>
            <a:pPr algn="ctr"/>
            <a:r>
              <a:rPr lang="es-CL" altLang="es-CL" sz="3200" dirty="0">
                <a:latin typeface="Calibri" pitchFamily="34" charset="0"/>
              </a:rPr>
              <a:t>Recibido en gloria en los cielos, </a:t>
            </a:r>
          </a:p>
          <a:p>
            <a:pPr algn="ctr"/>
            <a:r>
              <a:rPr lang="es-CL" altLang="es-CL" sz="3200" dirty="0">
                <a:latin typeface="Calibri" pitchFamily="34" charset="0"/>
              </a:rPr>
              <a:t>Jesucristo nuestro Redentor, </a:t>
            </a:r>
          </a:p>
          <a:p>
            <a:pPr algn="ctr"/>
            <a:r>
              <a:rPr lang="es-CL" altLang="es-CL" sz="3200" dirty="0">
                <a:latin typeface="Calibri" pitchFamily="34" charset="0"/>
              </a:rPr>
              <a:t>la perfecta ofrenda de su sangre </a:t>
            </a:r>
          </a:p>
          <a:p>
            <a:pPr algn="ctr"/>
            <a:r>
              <a:rPr lang="es-CL" altLang="es-CL" sz="3200" dirty="0">
                <a:latin typeface="Calibri" pitchFamily="34" charset="0"/>
              </a:rPr>
              <a:t>al Lugar Santísimo llevó. </a:t>
            </a:r>
          </a:p>
          <a:p>
            <a:pPr algn="ctr"/>
            <a:r>
              <a:rPr lang="es-CL" altLang="es-CL" sz="3200" dirty="0">
                <a:latin typeface="Calibri" pitchFamily="34" charset="0"/>
              </a:rPr>
              <a:t>Agradando el corazón del Padre, </a:t>
            </a:r>
          </a:p>
          <a:p>
            <a:pPr algn="ctr"/>
            <a:r>
              <a:rPr lang="es-CL" altLang="es-CL" sz="3200" dirty="0">
                <a:latin typeface="Calibri" pitchFamily="34" charset="0"/>
              </a:rPr>
              <a:t>vive eternamente para interceder; </a:t>
            </a:r>
          </a:p>
          <a:p>
            <a:pPr algn="ctr"/>
            <a:r>
              <a:rPr lang="es-CL" altLang="es-CL" sz="3200" dirty="0">
                <a:latin typeface="Calibri" pitchFamily="34" charset="0"/>
              </a:rPr>
              <a:t>hecho Sacerdote para siempre, </a:t>
            </a:r>
          </a:p>
          <a:p>
            <a:pPr algn="ctr"/>
            <a:r>
              <a:rPr lang="es-CL" altLang="es-CL" sz="3200" dirty="0">
                <a:latin typeface="Calibri" pitchFamily="34" charset="0"/>
              </a:rPr>
              <a:t>es nuestro bendito mediador</a:t>
            </a:r>
            <a:r>
              <a:rPr lang="es-CL" altLang="es-CL" sz="3200" dirty="0" smtClean="0">
                <a:latin typeface="Calibri" pitchFamily="34" charset="0"/>
              </a:rPr>
              <a:t>.</a:t>
            </a:r>
            <a:endParaRPr lang="es-CL" altLang="es-CL" sz="3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1 Rectángulo"/>
          <p:cNvSpPr>
            <a:spLocks noChangeArrowheads="1"/>
          </p:cNvSpPr>
          <p:nvPr/>
        </p:nvSpPr>
        <p:spPr bwMode="auto">
          <a:xfrm>
            <a:off x="323528" y="404664"/>
            <a:ext cx="8424936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000" b="1" dirty="0">
                <a:latin typeface="+mn-lt"/>
              </a:rPr>
              <a:t>RECONOCEMOS, PADRE </a:t>
            </a:r>
          </a:p>
          <a:p>
            <a:pPr algn="ctr"/>
            <a:r>
              <a:rPr lang="es-CL" sz="3000" dirty="0">
                <a:latin typeface="+mn-lt"/>
              </a:rPr>
              <a:t>Reconocemos, Padre, a tu Hijo amado, </a:t>
            </a:r>
          </a:p>
          <a:p>
            <a:pPr algn="ctr"/>
            <a:r>
              <a:rPr lang="es-CL" sz="3000" dirty="0">
                <a:latin typeface="+mn-lt"/>
              </a:rPr>
              <a:t>a aquel que un día se entregó en la cruz </a:t>
            </a:r>
          </a:p>
          <a:p>
            <a:pPr algn="ctr"/>
            <a:r>
              <a:rPr lang="es-CL" sz="3000" dirty="0">
                <a:latin typeface="+mn-lt"/>
              </a:rPr>
              <a:t>para nuestra salvación; </a:t>
            </a:r>
          </a:p>
          <a:p>
            <a:pPr algn="ctr"/>
            <a:r>
              <a:rPr lang="es-CL" sz="3000" dirty="0">
                <a:latin typeface="+mn-lt"/>
              </a:rPr>
              <a:t>y con su sangre fuimos lavados, </a:t>
            </a:r>
          </a:p>
          <a:p>
            <a:pPr algn="ctr"/>
            <a:r>
              <a:rPr lang="es-CL" sz="3000" dirty="0">
                <a:latin typeface="+mn-lt"/>
              </a:rPr>
              <a:t>y por su sangre justificados, </a:t>
            </a:r>
          </a:p>
          <a:p>
            <a:pPr algn="ctr">
              <a:spcAft>
                <a:spcPts val="1200"/>
              </a:spcAft>
            </a:pPr>
            <a:r>
              <a:rPr lang="es-CL" sz="3000" dirty="0">
                <a:latin typeface="+mn-lt"/>
              </a:rPr>
              <a:t>porque su sangre es suficiente. </a:t>
            </a:r>
          </a:p>
          <a:p>
            <a:pPr algn="ctr"/>
            <a:r>
              <a:rPr lang="es-CL" sz="3000" dirty="0">
                <a:latin typeface="+mn-lt"/>
              </a:rPr>
              <a:t>La iglesia proclama que Jesús es el Señor </a:t>
            </a:r>
          </a:p>
          <a:p>
            <a:pPr algn="ctr"/>
            <a:r>
              <a:rPr lang="es-CL" sz="3000" dirty="0">
                <a:latin typeface="+mn-lt"/>
              </a:rPr>
              <a:t>y que él es el gran Vencedor. </a:t>
            </a:r>
          </a:p>
          <a:p>
            <a:pPr algn="ctr"/>
            <a:r>
              <a:rPr lang="es-CL" sz="3000" dirty="0">
                <a:latin typeface="+mn-lt"/>
              </a:rPr>
              <a:t>Y ahora lo vemos sentado a tu diestra, </a:t>
            </a:r>
          </a:p>
          <a:p>
            <a:pPr algn="ctr"/>
            <a:r>
              <a:rPr lang="es-CL" sz="3000" dirty="0">
                <a:latin typeface="+mn-lt"/>
              </a:rPr>
              <a:t>coronado de honra y de gloria </a:t>
            </a:r>
          </a:p>
          <a:p>
            <a:pPr algn="ctr"/>
            <a:r>
              <a:rPr lang="es-CL" sz="3000" dirty="0">
                <a:latin typeface="+mn-lt"/>
              </a:rPr>
              <a:t>y todo sujeto a él. </a:t>
            </a:r>
          </a:p>
        </p:txBody>
      </p:sp>
    </p:spTree>
  </p:cSld>
  <p:clrMapOvr>
    <a:masterClrMapping/>
  </p:clrMapOvr>
</p:sld>
</file>

<file path=ppt/slides/slide5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1 Rectángulo"/>
          <p:cNvSpPr>
            <a:spLocks noChangeArrowheads="1"/>
          </p:cNvSpPr>
          <p:nvPr/>
        </p:nvSpPr>
        <p:spPr bwMode="auto">
          <a:xfrm>
            <a:off x="395536" y="404665"/>
            <a:ext cx="8424936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REGOCÍJATE, OH </a:t>
            </a:r>
            <a:r>
              <a:rPr lang="es-CL" sz="3200" b="1" dirty="0" smtClean="0">
                <a:latin typeface="+mn-lt"/>
              </a:rPr>
              <a:t>PUEBLO DE DIOS </a:t>
            </a:r>
            <a:endParaRPr lang="es-CL" sz="3200" b="1" dirty="0">
              <a:latin typeface="+mn-lt"/>
            </a:endParaRPr>
          </a:p>
          <a:p>
            <a:pPr algn="ctr"/>
            <a:r>
              <a:rPr lang="es-CL" sz="3200" dirty="0">
                <a:latin typeface="+mn-lt"/>
              </a:rPr>
              <a:t>Regocíjate, oh pueblo de Dios, </a:t>
            </a:r>
          </a:p>
          <a:p>
            <a:pPr algn="ctr"/>
            <a:r>
              <a:rPr lang="es-CL" sz="3200" dirty="0">
                <a:latin typeface="+mn-lt"/>
              </a:rPr>
              <a:t>viene ya tu Salvador;</a:t>
            </a:r>
          </a:p>
          <a:p>
            <a:pPr algn="ctr"/>
            <a:r>
              <a:rPr lang="es-CL" sz="3200" dirty="0">
                <a:latin typeface="+mn-lt"/>
              </a:rPr>
              <a:t>coronado  de honra y de gloria por siempre, </a:t>
            </a:r>
          </a:p>
          <a:p>
            <a:pPr algn="ctr"/>
            <a:r>
              <a:rPr lang="es-CL" sz="3200" dirty="0">
                <a:latin typeface="+mn-lt"/>
              </a:rPr>
              <a:t>¡Jesucristo es el Señor! </a:t>
            </a:r>
          </a:p>
          <a:p>
            <a:pPr algn="ctr"/>
            <a:r>
              <a:rPr lang="es-CL" sz="3200" dirty="0">
                <a:latin typeface="+mn-lt"/>
              </a:rPr>
              <a:t>¡Gloria a Cristo Jesús, gloria al Rey!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¡Gloria al santo de Israel! </a:t>
            </a:r>
          </a:p>
          <a:p>
            <a:pPr algn="ctr"/>
            <a:r>
              <a:rPr lang="es-CL" sz="3200" dirty="0">
                <a:latin typeface="+mn-lt"/>
              </a:rPr>
              <a:t>Aclamad el nombre del Señor, </a:t>
            </a:r>
          </a:p>
          <a:p>
            <a:pPr algn="ctr"/>
            <a:r>
              <a:rPr lang="es-CL" sz="3200" dirty="0">
                <a:latin typeface="+mn-lt"/>
              </a:rPr>
              <a:t>el Rey de gloria viene ya. </a:t>
            </a:r>
          </a:p>
          <a:p>
            <a:pPr algn="ctr"/>
            <a:r>
              <a:rPr lang="es-CL" sz="3200" dirty="0">
                <a:latin typeface="+mn-lt"/>
              </a:rPr>
              <a:t>Entre voces de alabanza </a:t>
            </a:r>
          </a:p>
          <a:p>
            <a:pPr algn="ctr"/>
            <a:r>
              <a:rPr lang="es-CL" sz="3200" dirty="0">
                <a:latin typeface="+mn-lt"/>
              </a:rPr>
              <a:t>del pueblo en fiesta, Jesucristo reinará.</a:t>
            </a:r>
          </a:p>
        </p:txBody>
      </p:sp>
    </p:spTree>
  </p:cSld>
  <p:clrMapOvr>
    <a:masterClrMapping/>
  </p:clrMapOvr>
</p:sld>
</file>

<file path=ppt/slides/slide5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Rectangle 1"/>
          <p:cNvSpPr>
            <a:spLocks noChangeArrowheads="1"/>
          </p:cNvSpPr>
          <p:nvPr/>
        </p:nvSpPr>
        <p:spPr bwMode="auto">
          <a:xfrm>
            <a:off x="467544" y="765175"/>
            <a:ext cx="8208912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bIns="0"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  <a:cs typeface="Times New Roman" pitchFamily="18" charset="0"/>
              </a:rPr>
              <a:t>REGOCÍJATE Y CANTA</a:t>
            </a:r>
          </a:p>
          <a:p>
            <a:pPr algn="ctr" eaLnBrk="0" hangingPunct="0">
              <a:defRPr/>
            </a:pPr>
            <a:endParaRPr lang="es-ES" sz="3200" dirty="0">
              <a:latin typeface="+mn-lt"/>
              <a:ea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ea typeface="Times New Roman" pitchFamily="18" charset="0"/>
              </a:rPr>
              <a:t>Regocíjate y canta, oh moradora de </a:t>
            </a:r>
            <a:r>
              <a:rPr lang="es-ES" sz="3200" dirty="0" smtClean="0">
                <a:latin typeface="+mn-lt"/>
                <a:ea typeface="Times New Roman" pitchFamily="18" charset="0"/>
              </a:rPr>
              <a:t>Sion;</a:t>
            </a:r>
            <a:endParaRPr lang="es-ES" sz="3200" dirty="0">
              <a:latin typeface="+mn-lt"/>
              <a:ea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ea typeface="Times New Roman" pitchFamily="18" charset="0"/>
              </a:rPr>
              <a:t>r</a:t>
            </a:r>
            <a:r>
              <a:rPr lang="es-ES" sz="3200" dirty="0" smtClean="0">
                <a:latin typeface="+mn-lt"/>
                <a:ea typeface="Times New Roman" pitchFamily="18" charset="0"/>
              </a:rPr>
              <a:t>egocíjate </a:t>
            </a:r>
            <a:r>
              <a:rPr lang="es-ES" sz="3200" dirty="0">
                <a:latin typeface="+mn-lt"/>
                <a:ea typeface="Times New Roman" pitchFamily="18" charset="0"/>
              </a:rPr>
              <a:t>y canta, oh moradora de </a:t>
            </a:r>
            <a:r>
              <a:rPr lang="es-ES" sz="3200" dirty="0" smtClean="0">
                <a:latin typeface="+mn-lt"/>
                <a:ea typeface="Times New Roman" pitchFamily="18" charset="0"/>
              </a:rPr>
              <a:t>Sion,</a:t>
            </a:r>
            <a:endParaRPr lang="es-CL" sz="3200" dirty="0">
              <a:latin typeface="+mn-lt"/>
            </a:endParaRPr>
          </a:p>
          <a:p>
            <a:pPr algn="ctr" eaLnBrk="0" hangingPunct="0">
              <a:defRPr/>
            </a:pPr>
            <a:r>
              <a:rPr lang="es-ES" sz="3200" dirty="0" smtClean="0">
                <a:latin typeface="+mn-lt"/>
                <a:ea typeface="Times New Roman" pitchFamily="18" charset="0"/>
              </a:rPr>
              <a:t>porque </a:t>
            </a:r>
            <a:r>
              <a:rPr lang="es-ES" sz="3200" dirty="0">
                <a:latin typeface="+mn-lt"/>
                <a:ea typeface="Times New Roman" pitchFamily="18" charset="0"/>
              </a:rPr>
              <a:t>grande </a:t>
            </a:r>
            <a:r>
              <a:rPr lang="es-ES" sz="3200" dirty="0" smtClean="0">
                <a:latin typeface="+mn-lt"/>
                <a:ea typeface="Times New Roman" pitchFamily="18" charset="0"/>
              </a:rPr>
              <a:t>es, </a:t>
            </a:r>
            <a:r>
              <a:rPr lang="es-ES" sz="3200" dirty="0">
                <a:latin typeface="+mn-lt"/>
                <a:ea typeface="Times New Roman" pitchFamily="18" charset="0"/>
              </a:rPr>
              <a:t>porque grande </a:t>
            </a:r>
            <a:r>
              <a:rPr lang="es-ES" sz="3200" dirty="0" smtClean="0">
                <a:latin typeface="+mn-lt"/>
                <a:ea typeface="Times New Roman" pitchFamily="18" charset="0"/>
              </a:rPr>
              <a:t>es, </a:t>
            </a:r>
            <a:endParaRPr lang="es-ES" sz="3200" dirty="0">
              <a:latin typeface="+mn-lt"/>
              <a:ea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ea typeface="Times New Roman" pitchFamily="18" charset="0"/>
              </a:rPr>
              <a:t>porque grande es en medio de ti</a:t>
            </a:r>
            <a:endParaRPr lang="es-CL" sz="3200" dirty="0">
              <a:latin typeface="+mn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ea typeface="Times New Roman" pitchFamily="18" charset="0"/>
              </a:rPr>
              <a:t>el Santo de </a:t>
            </a:r>
            <a:r>
              <a:rPr lang="es-ES" sz="3200" dirty="0" smtClean="0">
                <a:latin typeface="+mn-lt"/>
                <a:ea typeface="Times New Roman" pitchFamily="18" charset="0"/>
              </a:rPr>
              <a:t>Israel</a:t>
            </a:r>
            <a:r>
              <a:rPr lang="es-ES" sz="3200" dirty="0">
                <a:latin typeface="+mn-lt"/>
                <a:ea typeface="Times New Roman" pitchFamily="18" charset="0"/>
              </a:rPr>
              <a:t>.</a:t>
            </a:r>
            <a:endParaRPr lang="es-ES" sz="3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260350"/>
            <a:ext cx="9144000" cy="6002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CL" sz="3200" b="1" dirty="0">
                <a:latin typeface="+mn-lt"/>
              </a:rPr>
              <a:t>ALZANDO MIS MANOS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CL" sz="3200" dirty="0">
                <a:latin typeface="+mn-lt"/>
              </a:rPr>
              <a:t>      Alzando mis manos delante de ti, 	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me rindo, Señor, tú me has vencido;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me humillo a tus pies, reconozco, mi Dios,                                                                 que has sido más fuerte que yo.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 Ponme tu marca, cíñeme a ti,                                       eres mi dueño por siempre.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Toma mi vida, tu siervo ahora soy,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  haz como quieras de mí. 	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 Sin condiciones me rindo a ti; 	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prisionero tuyo soy, Señor.</a:t>
            </a:r>
            <a:r>
              <a:rPr lang="es-CL" sz="2800" dirty="0">
                <a:latin typeface="+mn-lt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ChangeArrowheads="1"/>
          </p:cNvSpPr>
          <p:nvPr/>
        </p:nvSpPr>
        <p:spPr bwMode="auto">
          <a:xfrm>
            <a:off x="0" y="191741"/>
            <a:ext cx="9144000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RESUCITÓ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 smtClean="0">
                <a:latin typeface="Calibri" pitchFamily="34" charset="0"/>
                <a:cs typeface="Times New Roman" pitchFamily="18" charset="0"/>
              </a:rPr>
              <a:t>Te </a:t>
            </a: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alabamos Padre, por tu salvación: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nos has revelado a tu Hijo,</a:t>
            </a: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el Cristo, en el corazón.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Nuestra boca confiesa que él es el Señor,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y creemos que lo has levantado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spcAft>
                <a:spcPts val="1200"/>
              </a:spcAf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de los muertos en resurrección.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Resucitó, el Cordero resucitó;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resucitó, en la tumba él no está hoy;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resucitó y a los cielos ascendió.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Padre, a tu diestra él está hoy,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coronado de gloria y honor.</a:t>
            </a:r>
            <a:endParaRPr lang="es-ES" altLang="es-CL" sz="3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288" y="549275"/>
            <a:ext cx="8424862" cy="48307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n-lt"/>
              </a:rPr>
              <a:t>REUNIDOS A TI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Reunidos a ti, te alabamos, Señor,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porque tú eres digno de exaltación;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y como pueblo escogido,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3200" dirty="0">
                <a:latin typeface="+mn-lt"/>
              </a:rPr>
              <a:t>te adoramos, Señor.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Bendito es tu nombre, Cordero de Dios,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que a la tierra bajaste a morir en la cruz;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y ahora por tu sangre tenemos redención,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y por tu victoria, la salvación.</a:t>
            </a:r>
          </a:p>
        </p:txBody>
      </p:sp>
    </p:spTree>
  </p:cSld>
  <p:clrMapOvr>
    <a:masterClrMapping/>
  </p:clrMapOvr>
</p:sld>
</file>

<file path=ppt/slides/slide5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1 Rectángulo"/>
          <p:cNvSpPr>
            <a:spLocks noChangeArrowheads="1"/>
          </p:cNvSpPr>
          <p:nvPr/>
        </p:nvSpPr>
        <p:spPr bwMode="auto">
          <a:xfrm>
            <a:off x="323528" y="404664"/>
            <a:ext cx="8424936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REUNIDOS EN EL NOMBRE DE JESÚS </a:t>
            </a:r>
          </a:p>
          <a:p>
            <a:pPr algn="ctr"/>
            <a:r>
              <a:rPr lang="es-CL" sz="3200" dirty="0">
                <a:latin typeface="+mn-lt"/>
              </a:rPr>
              <a:t>Reunidos en el nombre de Jesús, </a:t>
            </a:r>
          </a:p>
          <a:p>
            <a:pPr algn="ctr"/>
            <a:r>
              <a:rPr lang="es-CL" sz="3200" dirty="0">
                <a:latin typeface="+mn-lt"/>
              </a:rPr>
              <a:t>te adoramos, Padre nuestro; </a:t>
            </a:r>
          </a:p>
          <a:p>
            <a:pPr algn="ctr"/>
            <a:r>
              <a:rPr lang="es-CL" sz="3200" dirty="0">
                <a:latin typeface="+mn-lt"/>
              </a:rPr>
              <a:t>te adoramos, Dios eterno. </a:t>
            </a:r>
          </a:p>
          <a:p>
            <a:pPr algn="ctr"/>
            <a:r>
              <a:rPr lang="es-CL" sz="3200" dirty="0">
                <a:latin typeface="+mn-lt"/>
              </a:rPr>
              <a:t>Toda gloria damos hoy a ti; Señor.</a:t>
            </a:r>
          </a:p>
        </p:txBody>
      </p:sp>
    </p:spTree>
  </p:cSld>
  <p:clrMapOvr>
    <a:masterClrMapping/>
  </p:clrMapOvr>
</p:sld>
</file>

<file path=ppt/slides/slide5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1 Rectángulo"/>
          <p:cNvSpPr>
            <a:spLocks noChangeArrowheads="1"/>
          </p:cNvSpPr>
          <p:nvPr/>
        </p:nvSpPr>
        <p:spPr bwMode="auto">
          <a:xfrm>
            <a:off x="395536" y="404664"/>
            <a:ext cx="842493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L" sz="3200" b="1" dirty="0">
                <a:latin typeface="+mn-lt"/>
              </a:rPr>
              <a:t>SABEMOS QUE SOMOS DE DIOS </a:t>
            </a:r>
          </a:p>
          <a:p>
            <a:pPr algn="ctr">
              <a:spcAft>
                <a:spcPts val="1200"/>
              </a:spcAft>
            </a:pPr>
            <a:r>
              <a:rPr lang="es-CL" sz="2400" dirty="0">
                <a:latin typeface="+mn-lt"/>
              </a:rPr>
              <a:t>(1ª </a:t>
            </a:r>
            <a:r>
              <a:rPr lang="es-CL" sz="2400" dirty="0" err="1">
                <a:latin typeface="+mn-lt"/>
              </a:rPr>
              <a:t>Jn.</a:t>
            </a:r>
            <a:r>
              <a:rPr lang="es-CL" sz="2400" dirty="0">
                <a:latin typeface="+mn-lt"/>
              </a:rPr>
              <a:t> 5:19-20) </a:t>
            </a:r>
          </a:p>
          <a:p>
            <a:pPr algn="ctr"/>
            <a:r>
              <a:rPr lang="es-CL" sz="3200" dirty="0">
                <a:latin typeface="+mn-lt"/>
              </a:rPr>
              <a:t>Sabemos que somos de Dios, </a:t>
            </a:r>
          </a:p>
          <a:p>
            <a:pPr algn="ctr"/>
            <a:r>
              <a:rPr lang="es-CL" sz="3200" dirty="0">
                <a:latin typeface="+mn-lt"/>
              </a:rPr>
              <a:t>sabemos que el Hijo de Dios ha venido; </a:t>
            </a:r>
          </a:p>
          <a:p>
            <a:pPr algn="ctr"/>
            <a:r>
              <a:rPr lang="es-CL" sz="3200" dirty="0">
                <a:latin typeface="+mn-lt"/>
              </a:rPr>
              <a:t>nos ha dado entendimiento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para conocer al que es verdadero. </a:t>
            </a:r>
          </a:p>
          <a:p>
            <a:pPr algn="ctr"/>
            <a:r>
              <a:rPr lang="es-CL" sz="3200" dirty="0">
                <a:latin typeface="+mn-lt"/>
              </a:rPr>
              <a:t>Y estamos en el verdadero, </a:t>
            </a:r>
          </a:p>
          <a:p>
            <a:pPr algn="ctr"/>
            <a:r>
              <a:rPr lang="es-CL" sz="3200" dirty="0">
                <a:latin typeface="+mn-lt"/>
              </a:rPr>
              <a:t>en su Hijo Jesucristo, </a:t>
            </a:r>
          </a:p>
          <a:p>
            <a:pPr algn="ctr"/>
            <a:r>
              <a:rPr lang="es-CL" sz="3200" dirty="0">
                <a:latin typeface="+mn-lt"/>
              </a:rPr>
              <a:t>el verdadero Dios y la vida eterna.</a:t>
            </a:r>
          </a:p>
        </p:txBody>
      </p:sp>
    </p:spTree>
  </p:cSld>
  <p:clrMapOvr>
    <a:masterClrMapping/>
  </p:clrMapOvr>
</p:sld>
</file>

<file path=ppt/slides/slide5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1"/>
          <p:cNvSpPr>
            <a:spLocks noChangeArrowheads="1"/>
          </p:cNvSpPr>
          <p:nvPr/>
        </p:nvSpPr>
        <p:spPr bwMode="auto">
          <a:xfrm>
            <a:off x="0" y="276612"/>
            <a:ext cx="9144000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s-ES" altLang="es-CL" sz="3000" b="1" dirty="0">
                <a:latin typeface="Calibri" pitchFamily="34" charset="0"/>
                <a:cs typeface="Times New Roman" pitchFamily="18" charset="0"/>
              </a:rPr>
              <a:t>SALVOS POR GRACIA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 smtClean="0">
                <a:latin typeface="Calibri" pitchFamily="34" charset="0"/>
                <a:cs typeface="Times New Roman" pitchFamily="18" charset="0"/>
              </a:rPr>
              <a:t>Es </a:t>
            </a:r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por la gracia de nuestro Dios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lo que en Cristo tenemos hoy: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una nueva vida en un nuevo corazón;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antes, muertos en pecados; hoy, vivos para Dios.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Somos nuevas criaturas por su gracia y su amor,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nada tuvimos que hacer: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la salvación es un regalo de Dios,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que, viéndonos caídos, en Cristo nos levantó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un poderoso Salvador,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que a la muerte en la cruz venció.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Maravillosa es su gracia, maravilloso es su amor</a:t>
            </a:r>
            <a:r>
              <a:rPr lang="es-ES" altLang="es-CL" sz="3000" dirty="0" smtClean="0">
                <a:latin typeface="Calibri" pitchFamily="34" charset="0"/>
                <a:cs typeface="Times New Roman" pitchFamily="18" charset="0"/>
              </a:rPr>
              <a:t>.</a:t>
            </a:r>
          </a:p>
          <a:p>
            <a:pPr algn="ctr" eaLnBrk="0" hangingPunct="0"/>
            <a:r>
              <a:rPr lang="es-ES" altLang="es-CL" sz="3200" dirty="0" smtClean="0">
                <a:latin typeface="Calibri" pitchFamily="34" charset="0"/>
                <a:cs typeface="Times New Roman" pitchFamily="18" charset="0"/>
              </a:rPr>
              <a:t>…</a:t>
            </a:r>
            <a:endParaRPr lang="es-CL" altLang="es-CL" sz="3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1 Rectángulo"/>
          <p:cNvSpPr>
            <a:spLocks noChangeArrowheads="1"/>
          </p:cNvSpPr>
          <p:nvPr/>
        </p:nvSpPr>
        <p:spPr bwMode="auto">
          <a:xfrm>
            <a:off x="0" y="549275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Toda la gloria es de nuestro Dios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y de su Hijo nuestro Señor,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pues en su gracia nos perdonó y nos salvó.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No fue por obras, fue por fe,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pues esto es don de Dios.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¡Bendito sea su nombre para siempre!</a:t>
            </a:r>
            <a:endParaRPr lang="es-ES" altLang="es-CL" sz="30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1"/>
          <p:cNvSpPr>
            <a:spLocks noChangeArrowheads="1"/>
          </p:cNvSpPr>
          <p:nvPr/>
        </p:nvSpPr>
        <p:spPr bwMode="auto">
          <a:xfrm>
            <a:off x="0" y="404813"/>
            <a:ext cx="9144000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SANGRE DERRAMADA POR MÍ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Sangre derramada por mí </a:t>
            </a: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es la sangre de Jesús.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Preciosa es tu sangre, Jesús; </a:t>
            </a: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tu sangre me redimió.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Tu sangre es poder, bendito Jesús.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332656"/>
            <a:ext cx="842493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 smtClean="0">
                <a:latin typeface="+mn-lt"/>
              </a:rPr>
              <a:t>SANTIFÍCANOS EN TU VERDAD</a:t>
            </a:r>
          </a:p>
          <a:p>
            <a:pPr algn="ctr">
              <a:spcAft>
                <a:spcPts val="0"/>
              </a:spcAft>
            </a:pPr>
            <a:r>
              <a:rPr lang="es-CL" sz="3200" dirty="0" smtClean="0">
                <a:latin typeface="+mn-lt"/>
              </a:rPr>
              <a:t>Santifícanos en tu verdad,</a:t>
            </a:r>
          </a:p>
          <a:p>
            <a:pPr algn="ctr">
              <a:spcAft>
                <a:spcPts val="0"/>
              </a:spcAft>
            </a:pPr>
            <a:r>
              <a:rPr lang="es-CL" sz="3200" dirty="0" smtClean="0">
                <a:latin typeface="+mn-lt"/>
              </a:rPr>
              <a:t>tu Palabra es verdad;</a:t>
            </a:r>
          </a:p>
          <a:p>
            <a:pPr algn="ctr">
              <a:spcAft>
                <a:spcPts val="0"/>
              </a:spcAft>
            </a:pPr>
            <a:r>
              <a:rPr lang="es-CL" sz="3200" dirty="0" smtClean="0">
                <a:latin typeface="+mn-lt"/>
              </a:rPr>
              <a:t>santifícanos en tu  verdad,</a:t>
            </a:r>
          </a:p>
          <a:p>
            <a:pPr algn="ctr">
              <a:spcAft>
                <a:spcPts val="1200"/>
              </a:spcAft>
            </a:pPr>
            <a:r>
              <a:rPr lang="es-CL" sz="3200" dirty="0" smtClean="0">
                <a:latin typeface="+mn-lt"/>
              </a:rPr>
              <a:t>tu Palabra es verdad.</a:t>
            </a:r>
          </a:p>
          <a:p>
            <a:pPr algn="ctr">
              <a:spcAft>
                <a:spcPts val="0"/>
              </a:spcAft>
            </a:pPr>
            <a:r>
              <a:rPr lang="es-CL" sz="3200" dirty="0" smtClean="0">
                <a:latin typeface="+mn-lt"/>
              </a:rPr>
              <a:t>Tu Palabra es verdad,</a:t>
            </a:r>
          </a:p>
          <a:p>
            <a:pPr algn="ctr">
              <a:spcAft>
                <a:spcPts val="0"/>
              </a:spcAft>
            </a:pPr>
            <a:r>
              <a:rPr lang="es-CL" sz="3200" dirty="0" smtClean="0">
                <a:latin typeface="+mn-lt"/>
              </a:rPr>
              <a:t>tu Palabra es verdad.</a:t>
            </a:r>
          </a:p>
          <a:p>
            <a:pPr algn="ctr">
              <a:spcAft>
                <a:spcPts val="0"/>
              </a:spcAft>
            </a:pPr>
            <a:r>
              <a:rPr lang="es-CL" sz="3200" dirty="0" smtClean="0">
                <a:latin typeface="+mn-lt"/>
              </a:rPr>
              <a:t>Santifícanos en tu verdad,</a:t>
            </a:r>
          </a:p>
          <a:p>
            <a:pPr algn="ctr">
              <a:spcAft>
                <a:spcPts val="0"/>
              </a:spcAft>
            </a:pPr>
            <a:r>
              <a:rPr lang="es-CL" sz="3200" dirty="0" smtClean="0">
                <a:latin typeface="+mn-lt"/>
              </a:rPr>
              <a:t>tu Palabra es verdad.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5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0825" y="476672"/>
            <a:ext cx="864235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000" b="1" dirty="0">
                <a:latin typeface="+mn-lt"/>
              </a:rPr>
              <a:t>SANTO, SANTO, GRANDE ETERNO DIOS</a:t>
            </a:r>
          </a:p>
          <a:p>
            <a:pPr algn="ctr">
              <a:defRPr/>
            </a:pPr>
            <a:r>
              <a:rPr lang="es-CL" sz="2800" dirty="0" smtClean="0">
                <a:latin typeface="+mn-lt"/>
              </a:rPr>
              <a:t>Santo, santo, grande eterno Dios,</a:t>
            </a:r>
          </a:p>
          <a:p>
            <a:pPr algn="ctr">
              <a:defRPr/>
            </a:pPr>
            <a:r>
              <a:rPr lang="es-CL" sz="2800" dirty="0" smtClean="0">
                <a:latin typeface="+mn-lt"/>
              </a:rPr>
              <a:t>con </a:t>
            </a:r>
            <a:r>
              <a:rPr lang="es-CL" sz="2800" dirty="0">
                <a:latin typeface="+mn-lt"/>
              </a:rPr>
              <a:t>alegría, hoy te alabamos;</a:t>
            </a:r>
          </a:p>
          <a:p>
            <a:pPr algn="ctr">
              <a:defRPr/>
            </a:pPr>
            <a:r>
              <a:rPr lang="es-CL" sz="2800" dirty="0">
                <a:latin typeface="+mn-lt"/>
              </a:rPr>
              <a:t>Rey de reyes, grande Capitán, todopoderoso guerrero.</a:t>
            </a:r>
          </a:p>
          <a:p>
            <a:pPr algn="ctr">
              <a:defRPr/>
            </a:pPr>
            <a:r>
              <a:rPr lang="es-CL" sz="2800" dirty="0">
                <a:latin typeface="+mn-lt"/>
              </a:rPr>
              <a:t>Honor y gloria, luz y dominio tributaremos todos a ti.</a:t>
            </a:r>
          </a:p>
          <a:p>
            <a:pPr algn="ctr">
              <a:defRPr/>
            </a:pPr>
            <a:r>
              <a:rPr lang="es-CL" sz="2800" i="1" dirty="0" smtClean="0">
                <a:latin typeface="+mn-lt"/>
              </a:rPr>
              <a:t>Santo, santo eres tú, Señor,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2800" i="1" dirty="0" smtClean="0">
                <a:latin typeface="+mn-lt"/>
              </a:rPr>
              <a:t>Dios </a:t>
            </a:r>
            <a:r>
              <a:rPr lang="es-CL" sz="2800" i="1" dirty="0">
                <a:latin typeface="+mn-lt"/>
              </a:rPr>
              <a:t>de las batallas, glorioso.</a:t>
            </a:r>
          </a:p>
          <a:p>
            <a:pPr algn="ctr">
              <a:defRPr/>
            </a:pPr>
            <a:r>
              <a:rPr lang="es-CL" sz="2800" dirty="0" smtClean="0">
                <a:latin typeface="+mn-lt"/>
              </a:rPr>
              <a:t>Alabadle </a:t>
            </a:r>
            <a:r>
              <a:rPr lang="es-CL" sz="2800" dirty="0">
                <a:latin typeface="+mn-lt"/>
              </a:rPr>
              <a:t>cielos, tierra y mar,</a:t>
            </a:r>
          </a:p>
          <a:p>
            <a:pPr algn="ctr">
              <a:defRPr/>
            </a:pPr>
            <a:r>
              <a:rPr lang="es-CL" sz="2800" dirty="0">
                <a:latin typeface="+mn-lt"/>
              </a:rPr>
              <a:t>toda su iglesia, sus mensajeros;</a:t>
            </a:r>
          </a:p>
          <a:p>
            <a:pPr algn="ctr">
              <a:defRPr/>
            </a:pPr>
            <a:r>
              <a:rPr lang="es-CL" sz="2800" dirty="0">
                <a:latin typeface="+mn-lt"/>
              </a:rPr>
              <a:t>alabanzas, cantos de loor, hoy unidos elevaremos.</a:t>
            </a:r>
          </a:p>
          <a:p>
            <a:pPr algn="ctr">
              <a:defRPr/>
            </a:pPr>
            <a:r>
              <a:rPr lang="es-CL" sz="2800" dirty="0">
                <a:latin typeface="+mn-lt"/>
              </a:rPr>
              <a:t>Juez majestuoso y reverendo, fuego y vida eres, Señor.</a:t>
            </a:r>
          </a:p>
          <a:p>
            <a:pPr algn="ctr">
              <a:defRPr/>
            </a:pPr>
            <a:r>
              <a:rPr lang="es-CL" sz="2800" i="1" dirty="0" smtClean="0">
                <a:latin typeface="+mn-lt"/>
              </a:rPr>
              <a:t>Santo, santo eres tú, Señor...</a:t>
            </a:r>
          </a:p>
          <a:p>
            <a:pPr algn="ctr">
              <a:defRPr/>
            </a:pPr>
            <a:r>
              <a:rPr lang="es-CL" sz="2800" i="1" dirty="0" smtClean="0">
                <a:latin typeface="+mn-lt"/>
              </a:rPr>
              <a:t>…</a:t>
            </a:r>
            <a:endParaRPr lang="es-CL" sz="2800" i="1" dirty="0">
              <a:latin typeface="+mn-lt"/>
            </a:endParaRPr>
          </a:p>
        </p:txBody>
      </p:sp>
    </p:spTree>
  </p:cSld>
  <p:clrMapOvr>
    <a:masterClrMapping/>
  </p:clrMapOvr>
</p:sld>
</file>

<file path=ppt/slides/slide5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0825" y="692150"/>
            <a:ext cx="864235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CL" sz="3000" dirty="0">
                <a:latin typeface="+mn-lt"/>
              </a:rPr>
              <a:t>Rey de los siglos, solo eterno Dios,</a:t>
            </a:r>
          </a:p>
          <a:p>
            <a:pPr algn="ctr">
              <a:defRPr/>
            </a:pPr>
            <a:r>
              <a:rPr lang="es-CL" sz="3000" dirty="0">
                <a:latin typeface="+mn-lt"/>
              </a:rPr>
              <a:t>veraz y justo, incomprensible,</a:t>
            </a:r>
          </a:p>
          <a:p>
            <a:pPr algn="ctr">
              <a:defRPr/>
            </a:pPr>
            <a:r>
              <a:rPr lang="es-CL" sz="3000" dirty="0">
                <a:latin typeface="+mn-lt"/>
              </a:rPr>
              <a:t>inmortal, autor de todo bien,</a:t>
            </a:r>
          </a:p>
          <a:p>
            <a:pPr algn="ctr">
              <a:defRPr/>
            </a:pPr>
            <a:r>
              <a:rPr lang="es-CL" sz="3000" dirty="0">
                <a:latin typeface="+mn-lt"/>
              </a:rPr>
              <a:t>eres tú el Anciano de Días.</a:t>
            </a:r>
          </a:p>
          <a:p>
            <a:pPr algn="ctr">
              <a:defRPr/>
            </a:pPr>
            <a:r>
              <a:rPr lang="es-CL" sz="3000" dirty="0">
                <a:latin typeface="+mn-lt"/>
              </a:rPr>
              <a:t>Y para siempre entonaremos</a:t>
            </a:r>
          </a:p>
          <a:p>
            <a:pPr algn="ctr">
              <a:defRPr/>
            </a:pPr>
            <a:r>
              <a:rPr lang="es-CL" sz="3000" dirty="0">
                <a:latin typeface="+mn-lt"/>
              </a:rPr>
              <a:t>el canto eterno de redención.</a:t>
            </a:r>
          </a:p>
          <a:p>
            <a:pPr algn="ctr">
              <a:defRPr/>
            </a:pPr>
            <a:endParaRPr lang="pt-BR" sz="3000" i="1" dirty="0">
              <a:latin typeface="+mn-lt"/>
            </a:endParaRPr>
          </a:p>
          <a:p>
            <a:pPr algn="ctr">
              <a:defRPr/>
            </a:pPr>
            <a:r>
              <a:rPr lang="pt-BR" sz="3000" i="1" dirty="0">
                <a:latin typeface="+mn-lt"/>
              </a:rPr>
              <a:t>Santo, santo </a:t>
            </a:r>
            <a:r>
              <a:rPr lang="pt-BR" sz="3000" i="1" dirty="0" err="1">
                <a:latin typeface="+mn-lt"/>
              </a:rPr>
              <a:t>eres</a:t>
            </a:r>
            <a:r>
              <a:rPr lang="pt-BR" sz="3000" i="1" dirty="0">
                <a:latin typeface="+mn-lt"/>
              </a:rPr>
              <a:t> </a:t>
            </a:r>
            <a:r>
              <a:rPr lang="pt-BR" sz="3000" i="1" dirty="0" err="1">
                <a:latin typeface="+mn-lt"/>
              </a:rPr>
              <a:t>tú</a:t>
            </a:r>
            <a:r>
              <a:rPr lang="pt-BR" sz="3000" i="1" dirty="0">
                <a:latin typeface="+mn-lt"/>
              </a:rPr>
              <a:t>, </a:t>
            </a:r>
            <a:r>
              <a:rPr lang="pt-BR" sz="3000" i="1" dirty="0" err="1">
                <a:latin typeface="+mn-lt"/>
              </a:rPr>
              <a:t>Señor</a:t>
            </a:r>
            <a:r>
              <a:rPr lang="pt-BR" sz="3000" i="1" dirty="0">
                <a:latin typeface="+mn-lt"/>
              </a:rPr>
              <a:t>,</a:t>
            </a:r>
          </a:p>
          <a:p>
            <a:pPr algn="ctr">
              <a:defRPr/>
            </a:pPr>
            <a:r>
              <a:rPr lang="es-CL" sz="3000" i="1" dirty="0">
                <a:latin typeface="+mn-lt"/>
              </a:rPr>
              <a:t>Dios de las batallas, glorioso.</a:t>
            </a:r>
            <a:endParaRPr lang="es-CL" sz="3000" dirty="0">
              <a:latin typeface="+mn-lt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3 CuadroTexto"/>
          <p:cNvSpPr txBox="1">
            <a:spLocks noChangeArrowheads="1"/>
          </p:cNvSpPr>
          <p:nvPr/>
        </p:nvSpPr>
        <p:spPr bwMode="auto">
          <a:xfrm>
            <a:off x="1042988" y="620713"/>
            <a:ext cx="6985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</a:rPr>
              <a:t>ALZAMOS NUESTRAS MANOS A TI</a:t>
            </a:r>
          </a:p>
          <a:p>
            <a:pPr algn="ctr"/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Alzamos nuestras manos a ti, Señor,</a:t>
            </a:r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tú eres excelso, incomparable;</a:t>
            </a:r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tú eres la gloria de Sion, oh Altísimo.</a:t>
            </a:r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Tu trono alto y sublime es, </a:t>
            </a:r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Rey de la gloria, y en tu santuario, </a:t>
            </a:r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al resplandor de tu luz, te adoramos.</a:t>
            </a:r>
            <a:endParaRPr lang="es-CL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1"/>
          <p:cNvSpPr>
            <a:spLocks noChangeArrowheads="1"/>
          </p:cNvSpPr>
          <p:nvPr/>
        </p:nvSpPr>
        <p:spPr bwMode="auto">
          <a:xfrm>
            <a:off x="0" y="479425"/>
            <a:ext cx="9144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SANTO, SANTO, SANTO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Santo, santo, santo eres tú,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glorioso, incomparable Jesús,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grande en majestad,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grande en majestad.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A ti la gloria y la adoración,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la alabanza y la exaltación,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la honra y el poder.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1"/>
          <p:cNvSpPr>
            <a:spLocks noChangeArrowheads="1"/>
          </p:cNvSpPr>
          <p:nvPr/>
        </p:nvSpPr>
        <p:spPr bwMode="auto">
          <a:xfrm>
            <a:off x="0" y="900113"/>
            <a:ext cx="9144000" cy="39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  <a:cs typeface="Arial" pitchFamily="34" charset="0"/>
              </a:rPr>
              <a:t>SANTO, SANTO, SANTO</a:t>
            </a:r>
          </a:p>
          <a:p>
            <a:pPr algn="ctr" eaLnBrk="0" hangingPunct="0">
              <a:defRPr/>
            </a:pPr>
            <a:endParaRPr lang="es-ES" sz="3200" dirty="0">
              <a:latin typeface="+mn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Santo, santo, santo,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es el Señor de los ejércitos,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toda la tierra está llena de su gloria.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Hoy han visto mis ojos al Rey,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hoy han visto mis ojos al Rey,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Jehová Dios de los ejércitos, ¡Aleluya!</a:t>
            </a:r>
            <a:endParaRPr lang="es-ES" sz="32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1"/>
          <p:cNvSpPr>
            <a:spLocks noChangeArrowheads="1"/>
          </p:cNvSpPr>
          <p:nvPr/>
        </p:nvSpPr>
        <p:spPr bwMode="auto">
          <a:xfrm>
            <a:off x="0" y="354013"/>
            <a:ext cx="9144000" cy="551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SANTO, SANTO, SANTO,</a:t>
            </a:r>
            <a:r>
              <a:rPr lang="es-CL" altLang="es-CL" sz="3200">
                <a:latin typeface="Calibri" pitchFamily="34" charset="0"/>
              </a:rPr>
              <a:t> </a:t>
            </a:r>
          </a:p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ETERNAMENTE SANTO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Santo, santo, santo,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eternamente santo eres, Señor.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Santo, santo, santo,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Dios todopoderoso y Señor.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Grande, digno, alto,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recibe la alabanza y el honor,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porque santo, santo,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eternamente santo eres, Señor.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5" name="Rectangle 1"/>
          <p:cNvSpPr>
            <a:spLocks noChangeArrowheads="1"/>
          </p:cNvSpPr>
          <p:nvPr/>
        </p:nvSpPr>
        <p:spPr bwMode="auto">
          <a:xfrm>
            <a:off x="-1588" y="350838"/>
            <a:ext cx="9144001" cy="349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SANTO, SANTO, SANTO</a:t>
            </a:r>
          </a:p>
          <a:p>
            <a:pPr algn="ctr" eaLnBrk="0" hangingPunct="0">
              <a:defRPr/>
            </a:pPr>
            <a:endParaRPr lang="es-ES" sz="3200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Santo, santo, santo,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Señor nuestro Dios de poder.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endParaRPr lang="es-ES" sz="3200" dirty="0">
              <a:latin typeface="+mj-lt"/>
              <a:ea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Quien fue y quien es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y quien ha de venir.</a:t>
            </a:r>
            <a:endParaRPr lang="es-ES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1"/>
          <p:cNvSpPr>
            <a:spLocks noChangeArrowheads="1"/>
          </p:cNvSpPr>
          <p:nvPr/>
        </p:nvSpPr>
        <p:spPr bwMode="auto">
          <a:xfrm>
            <a:off x="0" y="307677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SEA </a:t>
            </a:r>
            <a:r>
              <a:rPr lang="es-ES" altLang="es-CL" sz="3200" b="1" dirty="0" smtClean="0">
                <a:latin typeface="Calibri" pitchFamily="34" charset="0"/>
                <a:cs typeface="Times New Roman" pitchFamily="18" charset="0"/>
              </a:rPr>
              <a:t>EL NOMBRE DEL SEÑOR BENDITO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endParaRPr lang="es-ES" altLang="es-CL" sz="32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CL" altLang="es-CL" sz="3200" dirty="0" smtClean="0">
                <a:latin typeface="Calibri" pitchFamily="34" charset="0"/>
                <a:cs typeface="Times New Roman" pitchFamily="18" charset="0"/>
              </a:rPr>
              <a:t>[:Sea el nombre del Señor bendito</a:t>
            </a:r>
          </a:p>
          <a:p>
            <a:pPr algn="ctr" eaLnBrk="0" hangingPunct="0"/>
            <a:r>
              <a:rPr lang="es-CL" altLang="es-CL" sz="3200" dirty="0" smtClean="0">
                <a:latin typeface="Calibri" pitchFamily="34" charset="0"/>
                <a:cs typeface="Times New Roman" pitchFamily="18" charset="0"/>
              </a:rPr>
              <a:t>desde ahora y para siempre;</a:t>
            </a:r>
          </a:p>
          <a:p>
            <a:pPr algn="ctr" eaLnBrk="0" hangingPunct="0"/>
            <a:r>
              <a:rPr lang="es-CL" altLang="es-CL" sz="3200" dirty="0" smtClean="0">
                <a:latin typeface="Calibri" pitchFamily="34" charset="0"/>
                <a:cs typeface="Times New Roman" pitchFamily="18" charset="0"/>
              </a:rPr>
              <a:t>desde donde nace el sol hasta donde se pone,</a:t>
            </a:r>
          </a:p>
          <a:p>
            <a:pPr algn="ctr" eaLnBrk="0" hangingPunct="0"/>
            <a:r>
              <a:rPr lang="es-CL" altLang="es-CL" sz="3200" dirty="0" smtClean="0">
                <a:latin typeface="Calibri" pitchFamily="34" charset="0"/>
                <a:cs typeface="Times New Roman" pitchFamily="18" charset="0"/>
              </a:rPr>
              <a:t>sea alabado el nombre del Señor:]</a:t>
            </a:r>
          </a:p>
          <a:p>
            <a:pPr algn="ctr" eaLnBrk="0" hangingPunct="0"/>
            <a:r>
              <a:rPr lang="es-CL" altLang="es-CL" sz="3200" dirty="0" smtClean="0">
                <a:latin typeface="Calibri" pitchFamily="34" charset="0"/>
                <a:cs typeface="Times New Roman" pitchFamily="18" charset="0"/>
              </a:rPr>
              <a:t>¿Quién como el Señor nuestro Dios,</a:t>
            </a:r>
          </a:p>
          <a:p>
            <a:pPr algn="ctr" eaLnBrk="0" hangingPunct="0"/>
            <a:r>
              <a:rPr lang="es-CL" altLang="es-CL" sz="3200" dirty="0" smtClean="0">
                <a:latin typeface="Calibri" pitchFamily="34" charset="0"/>
                <a:cs typeface="Times New Roman" pitchFamily="18" charset="0"/>
              </a:rPr>
              <a:t>que se sienta en las alturas?</a:t>
            </a:r>
          </a:p>
          <a:p>
            <a:pPr algn="ctr" eaLnBrk="0" hangingPunct="0"/>
            <a:r>
              <a:rPr lang="es-CL" altLang="es-CL" sz="3200" dirty="0" smtClean="0">
                <a:latin typeface="Calibri" pitchFamily="34" charset="0"/>
                <a:cs typeface="Times New Roman" pitchFamily="18" charset="0"/>
              </a:rPr>
              <a:t>Excelso sobre todas las naciones,</a:t>
            </a:r>
          </a:p>
          <a:p>
            <a:pPr algn="ctr" eaLnBrk="0" hangingPunct="0"/>
            <a:r>
              <a:rPr lang="es-CL" altLang="es-CL" sz="3200" dirty="0" smtClean="0">
                <a:latin typeface="Calibri" pitchFamily="34" charset="0"/>
                <a:cs typeface="Times New Roman" pitchFamily="18" charset="0"/>
              </a:rPr>
              <a:t>sobre los cielos su gloria es.</a:t>
            </a:r>
          </a:p>
          <a:p>
            <a:pPr algn="ctr" eaLnBrk="0" hangingPunct="0"/>
            <a:r>
              <a:rPr lang="es-CL" altLang="es-CL" sz="3200" dirty="0" smtClean="0">
                <a:latin typeface="Calibri" pitchFamily="34" charset="0"/>
                <a:cs typeface="Times New Roman" pitchFamily="18" charset="0"/>
              </a:rPr>
              <a:t>Aleluya, aleluya, aleluya.</a:t>
            </a:r>
          </a:p>
          <a:p>
            <a:pPr algn="ctr" eaLnBrk="0" hangingPunct="0"/>
            <a:r>
              <a:rPr lang="es-CL" altLang="es-CL" sz="3200" dirty="0" smtClean="0">
                <a:latin typeface="Calibri" pitchFamily="34" charset="0"/>
                <a:cs typeface="Times New Roman" pitchFamily="18" charset="0"/>
              </a:rPr>
              <a:t>Final: Sea el nombre del Señor bendito.</a:t>
            </a:r>
            <a:endParaRPr lang="es-ES" altLang="es-CL" sz="3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1"/>
          <p:cNvSpPr>
            <a:spLocks noChangeArrowheads="1"/>
          </p:cNvSpPr>
          <p:nvPr/>
        </p:nvSpPr>
        <p:spPr bwMode="auto">
          <a:xfrm>
            <a:off x="0" y="241300"/>
            <a:ext cx="91440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SEA LA HONRA, LA GLORIA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Sea la honra, la gloria y la alabanza,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honra y gloria a Cristo.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Honra y gloria, honra y gloria a él.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1"/>
          <p:cNvSpPr>
            <a:spLocks noChangeArrowheads="1"/>
          </p:cNvSpPr>
          <p:nvPr/>
        </p:nvSpPr>
        <p:spPr bwMode="auto">
          <a:xfrm>
            <a:off x="0" y="836613"/>
            <a:ext cx="9144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SEAS EXALTADO, OH DIOS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(Salmo 57:5)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Seas exaltado, oh Dios,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sobre los cielos,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sobre la tierra tu gloria esté.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Te exaltamos, te exaltamos,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te exaltamos, oh Señor.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1"/>
          <p:cNvSpPr>
            <a:spLocks noChangeArrowheads="1"/>
          </p:cNvSpPr>
          <p:nvPr/>
        </p:nvSpPr>
        <p:spPr bwMode="auto">
          <a:xfrm>
            <a:off x="0" y="176431"/>
            <a:ext cx="9144000" cy="635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Aft>
                <a:spcPts val="1800"/>
              </a:spcAft>
            </a:pPr>
            <a:r>
              <a:rPr lang="es-CL" altLang="es-CL" sz="3200" b="1" dirty="0" smtClean="0">
                <a:latin typeface="Calibri" pitchFamily="34" charset="0"/>
                <a:cs typeface="Times New Roman" pitchFamily="18" charset="0"/>
              </a:rPr>
              <a:t>SEGÚN TU DICHO AL EXPIRAR</a:t>
            </a:r>
          </a:p>
          <a:p>
            <a:pPr algn="ctr" eaLnBrk="0" hangingPunct="0"/>
            <a:r>
              <a:rPr lang="es-CL" altLang="es-CL" sz="3200" dirty="0" smtClean="0">
                <a:latin typeface="Calibri" pitchFamily="34" charset="0"/>
                <a:cs typeface="Times New Roman" pitchFamily="18" charset="0"/>
              </a:rPr>
              <a:t>Según tu dicho al expirar, que en gratitud oí,</a:t>
            </a:r>
          </a:p>
          <a:p>
            <a:pPr algn="ctr" eaLnBrk="0" hangingPunct="0">
              <a:spcAft>
                <a:spcPts val="1200"/>
              </a:spcAft>
            </a:pPr>
            <a:r>
              <a:rPr lang="es-CL" altLang="es-CL" sz="3200" dirty="0" smtClean="0">
                <a:latin typeface="Calibri" pitchFamily="34" charset="0"/>
                <a:cs typeface="Times New Roman" pitchFamily="18" charset="0"/>
              </a:rPr>
              <a:t>me acordaré, mi Redentor, me acordaré de ti.</a:t>
            </a:r>
          </a:p>
          <a:p>
            <a:pPr algn="ctr" eaLnBrk="0" hangingPunct="0"/>
            <a:r>
              <a:rPr lang="es-CL" altLang="es-CL" sz="3200" dirty="0" smtClean="0">
                <a:latin typeface="Calibri" pitchFamily="34" charset="0"/>
                <a:cs typeface="Times New Roman" pitchFamily="18" charset="0"/>
              </a:rPr>
              <a:t>Tu cuerpo herido a mi alma es divino pan aquí;</a:t>
            </a:r>
          </a:p>
          <a:p>
            <a:pPr algn="ctr" eaLnBrk="0" hangingPunct="0">
              <a:spcAft>
                <a:spcPts val="1200"/>
              </a:spcAft>
            </a:pPr>
            <a:r>
              <a:rPr lang="es-CL" altLang="es-CL" sz="3200" dirty="0" smtClean="0">
                <a:latin typeface="Calibri" pitchFamily="34" charset="0"/>
                <a:cs typeface="Times New Roman" pitchFamily="18" charset="0"/>
              </a:rPr>
              <a:t>y con la copa de tu amor, me acordaré de ti.</a:t>
            </a:r>
          </a:p>
          <a:p>
            <a:pPr algn="ctr" eaLnBrk="0" hangingPunct="0"/>
            <a:r>
              <a:rPr lang="es-CL" altLang="es-CL" sz="3200" dirty="0" smtClean="0">
                <a:latin typeface="Calibri" pitchFamily="34" charset="0"/>
                <a:cs typeface="Times New Roman" pitchFamily="18" charset="0"/>
              </a:rPr>
              <a:t>¿La angustia cruel podré olvidar, que en el Getsemaní</a:t>
            </a:r>
          </a:p>
          <a:p>
            <a:pPr algn="ctr" eaLnBrk="0" hangingPunct="0">
              <a:spcAft>
                <a:spcPts val="1200"/>
              </a:spcAft>
            </a:pPr>
            <a:r>
              <a:rPr lang="es-CL" altLang="es-CL" sz="3200" dirty="0" smtClean="0">
                <a:latin typeface="Calibri" pitchFamily="34" charset="0"/>
                <a:cs typeface="Times New Roman" pitchFamily="18" charset="0"/>
              </a:rPr>
              <a:t>sufriste tú, mi Redentor? ¿Podré olvidarte así?</a:t>
            </a:r>
          </a:p>
          <a:p>
            <a:pPr algn="ctr" eaLnBrk="0" hangingPunct="0"/>
            <a:r>
              <a:rPr lang="es-CL" altLang="es-CL" sz="3200" dirty="0" smtClean="0">
                <a:latin typeface="Calibri" pitchFamily="34" charset="0"/>
                <a:cs typeface="Times New Roman" pitchFamily="18" charset="0"/>
              </a:rPr>
              <a:t>Y cuando el Gólgota al mirar, la cruz contemple allí,</a:t>
            </a:r>
          </a:p>
          <a:p>
            <a:pPr algn="ctr" eaLnBrk="0" hangingPunct="0">
              <a:spcAft>
                <a:spcPts val="1200"/>
              </a:spcAft>
            </a:pPr>
            <a:r>
              <a:rPr lang="es-CL" altLang="es-CL" sz="3200" dirty="0" smtClean="0">
                <a:latin typeface="Calibri" pitchFamily="34" charset="0"/>
                <a:cs typeface="Times New Roman" pitchFamily="18" charset="0"/>
              </a:rPr>
              <a:t>de Dios, Cordero redentor, me acordaré de ti.</a:t>
            </a:r>
          </a:p>
          <a:p>
            <a:pPr algn="ctr" eaLnBrk="0" hangingPunct="0"/>
            <a:r>
              <a:rPr lang="es-CL" altLang="es-CL" sz="3200" dirty="0" smtClean="0">
                <a:latin typeface="Calibri" pitchFamily="34" charset="0"/>
                <a:cs typeface="Times New Roman" pitchFamily="18" charset="0"/>
              </a:rPr>
              <a:t>Me acordaré de tu dolor y de tu amor por mí,</a:t>
            </a:r>
          </a:p>
          <a:p>
            <a:pPr algn="ctr" eaLnBrk="0" hangingPunct="0"/>
            <a:r>
              <a:rPr lang="es-CL" altLang="es-CL" sz="3200" dirty="0" smtClean="0">
                <a:latin typeface="Calibri" pitchFamily="34" charset="0"/>
                <a:cs typeface="Times New Roman" pitchFamily="18" charset="0"/>
              </a:rPr>
              <a:t>y mientras viva, oh Señor, me acordaré de ti.</a:t>
            </a:r>
            <a:endParaRPr lang="es-ES" altLang="es-CL" sz="3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1 Rectángulo"/>
          <p:cNvSpPr>
            <a:spLocks noChangeArrowheads="1"/>
          </p:cNvSpPr>
          <p:nvPr/>
        </p:nvSpPr>
        <p:spPr bwMode="auto">
          <a:xfrm>
            <a:off x="323528" y="332656"/>
            <a:ext cx="8496944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000" b="1" dirty="0">
                <a:latin typeface="+mn-lt"/>
              </a:rPr>
              <a:t>SEMBRARÉ LA SIMIENTE PRECIOSA </a:t>
            </a:r>
          </a:p>
          <a:p>
            <a:pPr algn="ctr"/>
            <a:r>
              <a:rPr lang="es-CL" sz="3000" dirty="0">
                <a:latin typeface="+mn-lt"/>
              </a:rPr>
              <a:t>Sembraré la simiente preciosa </a:t>
            </a:r>
          </a:p>
          <a:p>
            <a:pPr algn="ctr"/>
            <a:r>
              <a:rPr lang="es-CL" sz="3000" dirty="0">
                <a:latin typeface="+mn-lt"/>
              </a:rPr>
              <a:t>del glorioso evangelio de amor. </a:t>
            </a:r>
          </a:p>
          <a:p>
            <a:pPr algn="ctr"/>
            <a:r>
              <a:rPr lang="es-CL" sz="3000" dirty="0">
                <a:latin typeface="+mn-lt"/>
              </a:rPr>
              <a:t>Sembraré, sembraré mientras viva, </a:t>
            </a:r>
          </a:p>
          <a:p>
            <a:pPr algn="ctr"/>
            <a:r>
              <a:rPr lang="es-CL" sz="3000" dirty="0">
                <a:latin typeface="+mn-lt"/>
              </a:rPr>
              <a:t>dejaré el resultado al Señor. </a:t>
            </a:r>
          </a:p>
          <a:p>
            <a:pPr algn="ctr"/>
            <a:r>
              <a:rPr lang="es-CL" sz="3000" i="1" dirty="0">
                <a:latin typeface="+mn-lt"/>
              </a:rPr>
              <a:t>Sembraré, sembraré </a:t>
            </a:r>
          </a:p>
          <a:p>
            <a:pPr algn="ctr"/>
            <a:r>
              <a:rPr lang="es-CL" sz="3000" i="1" dirty="0">
                <a:latin typeface="+mn-lt"/>
              </a:rPr>
              <a:t>mientras viva simiente de amor; </a:t>
            </a:r>
          </a:p>
          <a:p>
            <a:pPr algn="ctr">
              <a:spcAft>
                <a:spcPts val="1200"/>
              </a:spcAft>
            </a:pPr>
            <a:r>
              <a:rPr lang="es-CL" sz="3000" i="1" dirty="0">
                <a:latin typeface="+mn-lt"/>
              </a:rPr>
              <a:t>segaré, segaré al hallarme en la casa de Dios. </a:t>
            </a:r>
          </a:p>
          <a:p>
            <a:pPr algn="ctr"/>
            <a:r>
              <a:rPr lang="es-CL" sz="3000" dirty="0">
                <a:latin typeface="+mn-lt"/>
              </a:rPr>
              <a:t>Sembraré en corazones sensibles </a:t>
            </a:r>
          </a:p>
          <a:p>
            <a:pPr algn="ctr"/>
            <a:r>
              <a:rPr lang="es-CL" sz="3000" dirty="0">
                <a:latin typeface="+mn-lt"/>
              </a:rPr>
              <a:t>la doctrina del Dios de perdón; </a:t>
            </a:r>
          </a:p>
          <a:p>
            <a:pPr algn="ctr"/>
            <a:r>
              <a:rPr lang="es-CL" sz="3000" dirty="0">
                <a:latin typeface="+mn-lt"/>
              </a:rPr>
              <a:t>sembraré, sembraré mientras viva, </a:t>
            </a:r>
          </a:p>
          <a:p>
            <a:pPr algn="ctr"/>
            <a:r>
              <a:rPr lang="es-CL" sz="3000" dirty="0">
                <a:latin typeface="+mn-lt"/>
              </a:rPr>
              <a:t>dejaré el resultado al Señor. </a:t>
            </a:r>
          </a:p>
          <a:p>
            <a:pPr algn="ctr"/>
            <a:r>
              <a:rPr lang="es-CL" sz="3000" dirty="0" smtClean="0">
                <a:latin typeface="+mn-lt"/>
              </a:rPr>
              <a:t>…</a:t>
            </a:r>
            <a:endParaRPr lang="es-CL" sz="3000" dirty="0">
              <a:latin typeface="+mn-lt"/>
            </a:endParaRPr>
          </a:p>
        </p:txBody>
      </p:sp>
    </p:spTree>
  </p:cSld>
  <p:clrMapOvr>
    <a:masterClrMapping/>
  </p:clrMapOvr>
</p:sld>
</file>

<file path=ppt/slides/slide5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1 Rectángulo"/>
          <p:cNvSpPr>
            <a:spLocks noChangeArrowheads="1"/>
          </p:cNvSpPr>
          <p:nvPr/>
        </p:nvSpPr>
        <p:spPr bwMode="auto">
          <a:xfrm>
            <a:off x="323528" y="332656"/>
            <a:ext cx="8496944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L" sz="3000" dirty="0" smtClean="0">
                <a:latin typeface="+mn-lt"/>
              </a:rPr>
              <a:t>Sembraré </a:t>
            </a:r>
            <a:r>
              <a:rPr lang="es-CL" sz="3000" dirty="0">
                <a:latin typeface="+mn-lt"/>
              </a:rPr>
              <a:t>en corazones sensibles </a:t>
            </a:r>
          </a:p>
          <a:p>
            <a:pPr algn="ctr"/>
            <a:r>
              <a:rPr lang="es-CL" sz="3000" dirty="0">
                <a:latin typeface="+mn-lt"/>
              </a:rPr>
              <a:t>la doctrina del Dios de perdón; </a:t>
            </a:r>
          </a:p>
          <a:p>
            <a:pPr algn="ctr"/>
            <a:r>
              <a:rPr lang="es-CL" sz="3000" dirty="0">
                <a:latin typeface="+mn-lt"/>
              </a:rPr>
              <a:t>sembraré, sembraré mientras viva, </a:t>
            </a:r>
          </a:p>
          <a:p>
            <a:pPr algn="ctr">
              <a:spcAft>
                <a:spcPts val="1200"/>
              </a:spcAft>
            </a:pPr>
            <a:r>
              <a:rPr lang="es-CL" sz="3000" dirty="0">
                <a:latin typeface="+mn-lt"/>
              </a:rPr>
              <a:t>dejaré el resultado al Señor. </a:t>
            </a:r>
            <a:endParaRPr lang="es-CL" sz="3000" dirty="0" smtClean="0">
              <a:latin typeface="+mn-lt"/>
            </a:endParaRPr>
          </a:p>
          <a:p>
            <a:pPr algn="ctr">
              <a:spcAft>
                <a:spcPts val="1200"/>
              </a:spcAft>
            </a:pPr>
            <a:r>
              <a:rPr lang="es-CL" sz="3000" i="1" dirty="0" smtClean="0">
                <a:latin typeface="+mn-lt"/>
              </a:rPr>
              <a:t>Sembraré, sembraré…</a:t>
            </a:r>
            <a:endParaRPr lang="es-CL" sz="3000" i="1" dirty="0">
              <a:latin typeface="+mn-lt"/>
            </a:endParaRPr>
          </a:p>
          <a:p>
            <a:pPr algn="ctr"/>
            <a:r>
              <a:rPr lang="es-CL" sz="3000" dirty="0">
                <a:latin typeface="+mn-lt"/>
              </a:rPr>
              <a:t>Sembraré en corazones de mármol </a:t>
            </a:r>
          </a:p>
          <a:p>
            <a:pPr algn="ctr"/>
            <a:r>
              <a:rPr lang="es-CL" sz="3000" dirty="0">
                <a:latin typeface="+mn-lt"/>
              </a:rPr>
              <a:t>la bendita palabra de Dios; </a:t>
            </a:r>
          </a:p>
          <a:p>
            <a:pPr algn="ctr"/>
            <a:r>
              <a:rPr lang="es-CL" sz="3000" dirty="0">
                <a:latin typeface="+mn-lt"/>
              </a:rPr>
              <a:t>sembraré, sembraré mientras viva, </a:t>
            </a:r>
          </a:p>
          <a:p>
            <a:pPr algn="ctr">
              <a:spcAft>
                <a:spcPts val="1200"/>
              </a:spcAft>
            </a:pPr>
            <a:r>
              <a:rPr lang="es-CL" sz="3000" dirty="0">
                <a:latin typeface="+mn-lt"/>
              </a:rPr>
              <a:t>dejaré el resultado al Señor</a:t>
            </a:r>
            <a:r>
              <a:rPr lang="es-CL" sz="3000" dirty="0" smtClean="0">
                <a:latin typeface="+mn-lt"/>
              </a:rPr>
              <a:t>.</a:t>
            </a:r>
          </a:p>
          <a:p>
            <a:pPr algn="ctr"/>
            <a:r>
              <a:rPr lang="es-CL" sz="3000" i="1" dirty="0">
                <a:latin typeface="+mn-lt"/>
              </a:rPr>
              <a:t>Sembraré, sembraré</a:t>
            </a:r>
            <a:r>
              <a:rPr lang="es-CL" sz="3000" i="1" dirty="0" smtClean="0">
                <a:latin typeface="+mn-lt"/>
              </a:rPr>
              <a:t>…</a:t>
            </a:r>
            <a:endParaRPr lang="es-CL" sz="3000" i="1" dirty="0">
              <a:latin typeface="+mn-lt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3 CuadroTexto"/>
          <p:cNvSpPr txBox="1">
            <a:spLocks noChangeArrowheads="1"/>
          </p:cNvSpPr>
          <p:nvPr/>
        </p:nvSpPr>
        <p:spPr bwMode="auto">
          <a:xfrm>
            <a:off x="1042988" y="476250"/>
            <a:ext cx="6913562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</a:rPr>
              <a:t>ALZARÉ MIS OJOS A LOS MONTES</a:t>
            </a:r>
          </a:p>
          <a:p>
            <a:pPr algn="ctr"/>
            <a:endParaRPr lang="es-CL" altLang="es-CL" sz="3200" b="1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Alzaré mis ojos a los montes,</a:t>
            </a:r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¿de dónde vendrá mi socorro?</a:t>
            </a:r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Mi socorro viene del Señor</a:t>
            </a:r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que hizo los cielos y la tierra.</a:t>
            </a:r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No dará tu pie al resbaladero,</a:t>
            </a:r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ni se dormirá el que te guarda;</a:t>
            </a:r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he aquí, no se adormecerá</a:t>
            </a:r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ni dormirá el que guarda a Israel.</a:t>
            </a:r>
            <a:endParaRPr lang="es-CL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1 Rectángulo"/>
          <p:cNvSpPr>
            <a:spLocks noChangeArrowheads="1"/>
          </p:cNvSpPr>
          <p:nvPr/>
        </p:nvSpPr>
        <p:spPr bwMode="auto">
          <a:xfrm>
            <a:off x="0" y="332656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L" sz="3200" b="1" dirty="0">
                <a:latin typeface="+mn-lt"/>
              </a:rPr>
              <a:t>SENTADO EN LUGARES CELESTIALES </a:t>
            </a:r>
          </a:p>
          <a:p>
            <a:pPr algn="ctr">
              <a:spcAft>
                <a:spcPts val="1200"/>
              </a:spcAft>
            </a:pPr>
            <a:r>
              <a:rPr lang="es-CL" sz="2400" dirty="0">
                <a:latin typeface="+mn-lt"/>
              </a:rPr>
              <a:t>(Efesios 2:6</a:t>
            </a:r>
            <a:r>
              <a:rPr lang="es-CL" sz="2400" dirty="0" smtClean="0">
                <a:latin typeface="+mn-lt"/>
              </a:rPr>
              <a:t>)</a:t>
            </a:r>
            <a:endParaRPr lang="es-CL" sz="2400" dirty="0">
              <a:latin typeface="+mn-lt"/>
            </a:endParaRPr>
          </a:p>
          <a:p>
            <a:pPr algn="ctr"/>
            <a:r>
              <a:rPr lang="es-CL" sz="3000" dirty="0">
                <a:latin typeface="+mn-lt"/>
              </a:rPr>
              <a:t>Sentado en lugares celestiales yo </a:t>
            </a:r>
            <a:r>
              <a:rPr lang="es-CL" sz="3000" dirty="0" smtClean="0">
                <a:latin typeface="+mn-lt"/>
              </a:rPr>
              <a:t>estoy</a:t>
            </a:r>
            <a:br>
              <a:rPr lang="es-CL" sz="3000" dirty="0" smtClean="0">
                <a:latin typeface="+mn-lt"/>
              </a:rPr>
            </a:br>
            <a:r>
              <a:rPr lang="es-CL" sz="3000" dirty="0" smtClean="0">
                <a:latin typeface="+mn-lt"/>
              </a:rPr>
              <a:t>junto </a:t>
            </a:r>
            <a:r>
              <a:rPr lang="es-CL" sz="3000" dirty="0">
                <a:latin typeface="+mn-lt"/>
              </a:rPr>
              <a:t>a mi Cristo. </a:t>
            </a:r>
          </a:p>
          <a:p>
            <a:pPr algn="ctr"/>
            <a:r>
              <a:rPr lang="es-CL" sz="3000" dirty="0">
                <a:latin typeface="+mn-lt"/>
              </a:rPr>
              <a:t>Me perdonó, me </a:t>
            </a:r>
            <a:r>
              <a:rPr lang="es-CL" sz="3000" dirty="0" smtClean="0">
                <a:latin typeface="+mn-lt"/>
              </a:rPr>
              <a:t>redimió,</a:t>
            </a:r>
            <a:br>
              <a:rPr lang="es-CL" sz="3000" dirty="0" smtClean="0">
                <a:latin typeface="+mn-lt"/>
              </a:rPr>
            </a:br>
            <a:r>
              <a:rPr lang="es-CL" sz="3000" dirty="0" smtClean="0">
                <a:latin typeface="+mn-lt"/>
              </a:rPr>
              <a:t>y </a:t>
            </a:r>
            <a:r>
              <a:rPr lang="es-CL" sz="3000" dirty="0">
                <a:latin typeface="+mn-lt"/>
              </a:rPr>
              <a:t>ante el Padre me justificó; </a:t>
            </a:r>
          </a:p>
          <a:p>
            <a:pPr algn="ctr"/>
            <a:r>
              <a:rPr lang="es-CL" sz="3000" dirty="0">
                <a:latin typeface="+mn-lt"/>
              </a:rPr>
              <a:t>soy de su gloria, para su </a:t>
            </a:r>
            <a:r>
              <a:rPr lang="es-CL" sz="3000" dirty="0" smtClean="0">
                <a:latin typeface="+mn-lt"/>
              </a:rPr>
              <a:t>alabanza,</a:t>
            </a:r>
            <a:br>
              <a:rPr lang="es-CL" sz="3000" dirty="0" smtClean="0">
                <a:latin typeface="+mn-lt"/>
              </a:rPr>
            </a:br>
            <a:r>
              <a:rPr lang="es-CL" sz="3000" dirty="0" smtClean="0">
                <a:latin typeface="+mn-lt"/>
              </a:rPr>
              <a:t>y </a:t>
            </a:r>
            <a:r>
              <a:rPr lang="es-CL" sz="3000" dirty="0">
                <a:latin typeface="+mn-lt"/>
              </a:rPr>
              <a:t>hoy mi gozo es él. </a:t>
            </a:r>
          </a:p>
          <a:p>
            <a:pPr algn="ctr"/>
            <a:r>
              <a:rPr lang="es-CL" sz="3000" dirty="0">
                <a:latin typeface="+mn-lt"/>
              </a:rPr>
              <a:t>Sentado en lugares celestiales yo </a:t>
            </a:r>
            <a:r>
              <a:rPr lang="es-CL" sz="3000" dirty="0" smtClean="0">
                <a:latin typeface="+mn-lt"/>
              </a:rPr>
              <a:t>estoy</a:t>
            </a:r>
            <a:br>
              <a:rPr lang="es-CL" sz="3000" dirty="0" smtClean="0">
                <a:latin typeface="+mn-lt"/>
              </a:rPr>
            </a:br>
            <a:r>
              <a:rPr lang="es-CL" sz="3000" dirty="0" smtClean="0">
                <a:latin typeface="+mn-lt"/>
              </a:rPr>
              <a:t>junto </a:t>
            </a:r>
            <a:r>
              <a:rPr lang="es-CL" sz="3000" dirty="0">
                <a:latin typeface="+mn-lt"/>
              </a:rPr>
              <a:t>a mi Cristo. </a:t>
            </a:r>
          </a:p>
          <a:p>
            <a:pPr algn="ctr"/>
            <a:r>
              <a:rPr lang="es-CL" sz="3000" dirty="0">
                <a:latin typeface="+mn-lt"/>
              </a:rPr>
              <a:t>Nos perdonó, nos redimió, </a:t>
            </a:r>
            <a:r>
              <a:rPr lang="es-CL" sz="3000" dirty="0" smtClean="0">
                <a:latin typeface="+mn-lt"/>
              </a:rPr>
              <a:t> y </a:t>
            </a:r>
            <a:r>
              <a:rPr lang="es-CL" sz="3000" dirty="0">
                <a:latin typeface="+mn-lt"/>
              </a:rPr>
              <a:t>ante el Padre nos justificó; </a:t>
            </a:r>
          </a:p>
          <a:p>
            <a:pPr algn="ctr"/>
            <a:r>
              <a:rPr lang="es-CL" sz="3000" dirty="0">
                <a:latin typeface="+mn-lt"/>
              </a:rPr>
              <a:t>somos de su gloria, para su alabanza, </a:t>
            </a:r>
          </a:p>
          <a:p>
            <a:pPr algn="ctr"/>
            <a:r>
              <a:rPr lang="es-CL" sz="3000" dirty="0">
                <a:latin typeface="+mn-lt"/>
              </a:rPr>
              <a:t>y hoy nuestro gozo es él.</a:t>
            </a:r>
          </a:p>
        </p:txBody>
      </p:sp>
    </p:spTree>
  </p:cSld>
  <p:clrMapOvr>
    <a:masterClrMapping/>
  </p:clrMapOvr>
</p:sld>
</file>

<file path=ppt/slides/slide5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1 Rectángulo"/>
          <p:cNvSpPr>
            <a:spLocks noChangeArrowheads="1"/>
          </p:cNvSpPr>
          <p:nvPr/>
        </p:nvSpPr>
        <p:spPr bwMode="auto">
          <a:xfrm>
            <a:off x="323528" y="404664"/>
            <a:ext cx="8424936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000" b="1" dirty="0">
                <a:latin typeface="+mn-lt"/>
              </a:rPr>
              <a:t>SEÑOR, A TI CANTO MI CANCIÓN </a:t>
            </a:r>
          </a:p>
          <a:p>
            <a:pPr algn="ctr"/>
            <a:r>
              <a:rPr lang="es-CL" sz="3000" dirty="0">
                <a:latin typeface="+mn-lt"/>
              </a:rPr>
              <a:t>Señor, a ti canto mi canción; </a:t>
            </a:r>
          </a:p>
          <a:p>
            <a:pPr algn="ctr"/>
            <a:r>
              <a:rPr lang="es-CL" sz="3000" dirty="0">
                <a:latin typeface="+mn-lt"/>
              </a:rPr>
              <a:t>tú eres mi fuente de inspiración, </a:t>
            </a:r>
          </a:p>
          <a:p>
            <a:pPr algn="ctr"/>
            <a:r>
              <a:rPr lang="es-CL" sz="3000" dirty="0">
                <a:latin typeface="+mn-lt"/>
              </a:rPr>
              <a:t>eres mi vida, mi salvación. </a:t>
            </a:r>
          </a:p>
          <a:p>
            <a:pPr algn="ctr"/>
            <a:r>
              <a:rPr lang="es-CL" sz="3000" dirty="0">
                <a:latin typeface="+mn-lt"/>
              </a:rPr>
              <a:t>Gracias, Señor, que diste por mí tu vida, </a:t>
            </a:r>
          </a:p>
          <a:p>
            <a:pPr algn="ctr"/>
            <a:r>
              <a:rPr lang="es-CL" sz="3000" dirty="0">
                <a:latin typeface="+mn-lt"/>
              </a:rPr>
              <a:t>por mí tu sangre derramaste y con ella me limpiaste. </a:t>
            </a:r>
          </a:p>
          <a:p>
            <a:pPr algn="ctr">
              <a:spcAft>
                <a:spcPts val="1200"/>
              </a:spcAft>
            </a:pPr>
            <a:r>
              <a:rPr lang="es-CL" sz="3000" dirty="0">
                <a:latin typeface="+mn-lt"/>
              </a:rPr>
              <a:t>Hijo de Dios yo soy, gracias a ti, Señor. </a:t>
            </a:r>
          </a:p>
          <a:p>
            <a:pPr algn="ctr"/>
            <a:r>
              <a:rPr lang="es-CL" sz="3000" dirty="0">
                <a:latin typeface="+mn-lt"/>
              </a:rPr>
              <a:t>A ti, Señor, abro mi corazón </a:t>
            </a:r>
          </a:p>
          <a:p>
            <a:pPr algn="ctr"/>
            <a:r>
              <a:rPr lang="es-CL" sz="3000" dirty="0">
                <a:latin typeface="+mn-lt"/>
              </a:rPr>
              <a:t>para expresarte todo mi amor, </a:t>
            </a:r>
          </a:p>
          <a:p>
            <a:pPr algn="ctr"/>
            <a:r>
              <a:rPr lang="es-CL" sz="3000" dirty="0">
                <a:latin typeface="+mn-lt"/>
              </a:rPr>
              <a:t>más contigo tengo hoy. </a:t>
            </a:r>
          </a:p>
          <a:p>
            <a:pPr algn="ctr"/>
            <a:r>
              <a:rPr lang="es-CL" sz="3000" dirty="0">
                <a:latin typeface="+mn-lt"/>
              </a:rPr>
              <a:t>Señor, tú eres mi adoración, </a:t>
            </a:r>
          </a:p>
          <a:p>
            <a:pPr algn="ctr"/>
            <a:r>
              <a:rPr lang="es-CL" sz="3000" dirty="0">
                <a:latin typeface="+mn-lt"/>
              </a:rPr>
              <a:t>ante ti me rindo hoy y te alabo, mi Señor.</a:t>
            </a:r>
          </a:p>
        </p:txBody>
      </p:sp>
    </p:spTree>
  </p:cSld>
  <p:clrMapOvr>
    <a:masterClrMapping/>
  </p:clrMapOvr>
</p:sld>
</file>

<file path=ppt/slides/slide5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1 Rectángulo"/>
          <p:cNvSpPr>
            <a:spLocks noChangeArrowheads="1"/>
          </p:cNvSpPr>
          <p:nvPr/>
        </p:nvSpPr>
        <p:spPr bwMode="auto">
          <a:xfrm>
            <a:off x="323528" y="404664"/>
            <a:ext cx="842493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SEÑOR, DANOS DISCERNIMIENTO </a:t>
            </a:r>
          </a:p>
          <a:p>
            <a:pPr algn="ctr"/>
            <a:r>
              <a:rPr lang="es-CL" sz="3200" dirty="0">
                <a:latin typeface="+mn-lt"/>
              </a:rPr>
              <a:t>Señor, danos </a:t>
            </a:r>
            <a:r>
              <a:rPr lang="es-CL" sz="3200" dirty="0" smtClean="0">
                <a:latin typeface="+mn-lt"/>
              </a:rPr>
              <a:t>discernimiento</a:t>
            </a:r>
          </a:p>
          <a:p>
            <a:pPr algn="ctr"/>
            <a:r>
              <a:rPr lang="es-CL" sz="3200" dirty="0" smtClean="0">
                <a:latin typeface="+mn-lt"/>
              </a:rPr>
              <a:t>para </a:t>
            </a:r>
            <a:r>
              <a:rPr lang="es-CL" sz="3200" dirty="0">
                <a:latin typeface="+mn-lt"/>
              </a:rPr>
              <a:t>entender tu palabra, </a:t>
            </a:r>
          </a:p>
          <a:p>
            <a:pPr algn="ctr"/>
            <a:r>
              <a:rPr lang="es-CL" sz="3200" dirty="0">
                <a:latin typeface="+mn-lt"/>
              </a:rPr>
              <a:t>disponemos el corazón,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toma dominio de todo nuestro ser. </a:t>
            </a:r>
          </a:p>
          <a:p>
            <a:pPr algn="ctr"/>
            <a:r>
              <a:rPr lang="es-CL" sz="3200" dirty="0">
                <a:latin typeface="+mn-lt"/>
              </a:rPr>
              <a:t>Señor, tú eres el </a:t>
            </a:r>
            <a:r>
              <a:rPr lang="es-CL" sz="3200" dirty="0" smtClean="0">
                <a:latin typeface="+mn-lt"/>
              </a:rPr>
              <a:t>alfarero,</a:t>
            </a:r>
          </a:p>
          <a:p>
            <a:pPr algn="ctr"/>
            <a:r>
              <a:rPr lang="es-CL" sz="3200" dirty="0" smtClean="0">
                <a:latin typeface="+mn-lt"/>
              </a:rPr>
              <a:t>moldéanos </a:t>
            </a:r>
            <a:r>
              <a:rPr lang="es-CL" sz="3200" dirty="0">
                <a:latin typeface="+mn-lt"/>
              </a:rPr>
              <a:t>a tu imagen, </a:t>
            </a:r>
          </a:p>
          <a:p>
            <a:pPr algn="ctr"/>
            <a:r>
              <a:rPr lang="es-CL" sz="3200" dirty="0">
                <a:latin typeface="+mn-lt"/>
              </a:rPr>
              <a:t>tú eres quien gobierna las cosas, </a:t>
            </a:r>
          </a:p>
          <a:p>
            <a:pPr algn="ctr"/>
            <a:r>
              <a:rPr lang="es-CL" sz="3200" dirty="0">
                <a:latin typeface="+mn-lt"/>
              </a:rPr>
              <a:t>reconocemos tu autoridad.</a:t>
            </a:r>
          </a:p>
        </p:txBody>
      </p:sp>
    </p:spTree>
  </p:cSld>
  <p:clrMapOvr>
    <a:masterClrMapping/>
  </p:clrMapOvr>
</p:sld>
</file>

<file path=ppt/slides/slide5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1 Rectángulo"/>
          <p:cNvSpPr>
            <a:spLocks noChangeArrowheads="1"/>
          </p:cNvSpPr>
          <p:nvPr/>
        </p:nvSpPr>
        <p:spPr bwMode="auto">
          <a:xfrm>
            <a:off x="395536" y="404664"/>
            <a:ext cx="835292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SEÑOR, DEPENDO DE TI </a:t>
            </a:r>
          </a:p>
          <a:p>
            <a:pPr algn="ctr"/>
            <a:r>
              <a:rPr lang="es-CL" sz="3200" dirty="0">
                <a:latin typeface="+mn-lt"/>
              </a:rPr>
              <a:t>Señor, dependo de ti, de tu fortaleza, </a:t>
            </a:r>
          </a:p>
          <a:p>
            <a:pPr algn="ctr"/>
            <a:r>
              <a:rPr lang="es-CL" sz="3200" dirty="0">
                <a:latin typeface="+mn-lt"/>
              </a:rPr>
              <a:t>del poder de tu fuerza; </a:t>
            </a:r>
          </a:p>
          <a:p>
            <a:pPr algn="ctr"/>
            <a:r>
              <a:rPr lang="es-CL" sz="3200" dirty="0">
                <a:latin typeface="+mn-lt"/>
              </a:rPr>
              <a:t>por el mismo Espíritu que te levantó </a:t>
            </a:r>
          </a:p>
          <a:p>
            <a:pPr algn="ctr"/>
            <a:r>
              <a:rPr lang="es-CL" sz="3200" dirty="0">
                <a:latin typeface="+mn-lt"/>
              </a:rPr>
              <a:t>de entre los muertos,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en cada momento dependo de ti. </a:t>
            </a:r>
          </a:p>
          <a:p>
            <a:pPr algn="ctr"/>
            <a:r>
              <a:rPr lang="es-CL" sz="3200" dirty="0">
                <a:latin typeface="+mn-lt"/>
              </a:rPr>
              <a:t>Señor, dependo de ti, de la vida nueva, </a:t>
            </a:r>
          </a:p>
          <a:p>
            <a:pPr algn="ctr"/>
            <a:r>
              <a:rPr lang="es-CL" sz="3200" dirty="0">
                <a:latin typeface="+mn-lt"/>
              </a:rPr>
              <a:t>de tu gracia </a:t>
            </a:r>
            <a:r>
              <a:rPr lang="es-CL" sz="3200" dirty="0" smtClean="0">
                <a:latin typeface="+mn-lt"/>
              </a:rPr>
              <a:t>eterna,</a:t>
            </a:r>
          </a:p>
          <a:p>
            <a:pPr algn="ctr"/>
            <a:r>
              <a:rPr lang="es-CL" sz="3200" dirty="0" smtClean="0">
                <a:latin typeface="+mn-lt"/>
              </a:rPr>
              <a:t>por </a:t>
            </a:r>
            <a:r>
              <a:rPr lang="es-CL" sz="3200" dirty="0">
                <a:latin typeface="+mn-lt"/>
              </a:rPr>
              <a:t>el mismo Espíritu...</a:t>
            </a:r>
          </a:p>
        </p:txBody>
      </p:sp>
    </p:spTree>
  </p:cSld>
  <p:clrMapOvr>
    <a:masterClrMapping/>
  </p:clrMapOvr>
</p:sld>
</file>

<file path=ppt/slides/slide5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1 Rectángulo"/>
          <p:cNvSpPr>
            <a:spLocks noChangeArrowheads="1"/>
          </p:cNvSpPr>
          <p:nvPr/>
        </p:nvSpPr>
        <p:spPr bwMode="auto">
          <a:xfrm>
            <a:off x="395536" y="404665"/>
            <a:ext cx="8352928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SEÑOR JESUCRISTO, TE MIRAMOS A TI </a:t>
            </a:r>
          </a:p>
          <a:p>
            <a:pPr algn="ctr"/>
            <a:r>
              <a:rPr lang="es-CL" sz="3200" dirty="0">
                <a:latin typeface="+mn-lt"/>
              </a:rPr>
              <a:t>Señor Jesucristo, te miramos a ti, </a:t>
            </a:r>
          </a:p>
          <a:p>
            <a:pPr algn="ctr"/>
            <a:r>
              <a:rPr lang="es-CL" sz="3200" dirty="0">
                <a:latin typeface="+mn-lt"/>
              </a:rPr>
              <a:t>a tu gracia abundante e infinito amor; </a:t>
            </a:r>
          </a:p>
          <a:p>
            <a:pPr algn="ctr"/>
            <a:r>
              <a:rPr lang="es-CL" sz="3200" dirty="0">
                <a:latin typeface="+mn-lt"/>
              </a:rPr>
              <a:t>nos has amado desde el principio, </a:t>
            </a:r>
          </a:p>
          <a:p>
            <a:pPr algn="ctr"/>
            <a:r>
              <a:rPr lang="es-CL" sz="3200" dirty="0">
                <a:latin typeface="+mn-lt"/>
              </a:rPr>
              <a:t>tú eres fiel, Señor. </a:t>
            </a:r>
          </a:p>
          <a:p>
            <a:pPr algn="ctr"/>
            <a:r>
              <a:rPr lang="es-CL" sz="3200" dirty="0">
                <a:latin typeface="+mn-lt"/>
              </a:rPr>
              <a:t>Eres la vida, roca de salvación, </a:t>
            </a:r>
          </a:p>
          <a:p>
            <a:pPr algn="ctr"/>
            <a:r>
              <a:rPr lang="es-CL" sz="3200" dirty="0">
                <a:latin typeface="+mn-lt"/>
              </a:rPr>
              <a:t>la vid verdadera, la luz del mundo, </a:t>
            </a:r>
          </a:p>
          <a:p>
            <a:pPr algn="ctr"/>
            <a:r>
              <a:rPr lang="es-CL" sz="3200" dirty="0">
                <a:latin typeface="+mn-lt"/>
              </a:rPr>
              <a:t>el deseado de las naciones;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precioso, Señor, eres tú. </a:t>
            </a:r>
          </a:p>
          <a:p>
            <a:pPr algn="ctr"/>
            <a:r>
              <a:rPr lang="es-CL" sz="3200" dirty="0">
                <a:latin typeface="+mn-lt"/>
              </a:rPr>
              <a:t>Digno, Señor, de todo honor; </a:t>
            </a:r>
          </a:p>
          <a:p>
            <a:pPr algn="ctr"/>
            <a:r>
              <a:rPr lang="es-CL" sz="3200" dirty="0">
                <a:latin typeface="+mn-lt"/>
              </a:rPr>
              <a:t>tu nombre es glorioso, amado Jesús.</a:t>
            </a:r>
          </a:p>
        </p:txBody>
      </p:sp>
    </p:spTree>
  </p:cSld>
  <p:clrMapOvr>
    <a:masterClrMapping/>
  </p:clrMapOvr>
</p:sld>
</file>

<file path=ppt/slides/slide5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1"/>
          <p:cNvSpPr>
            <a:spLocks noChangeArrowheads="1"/>
          </p:cNvSpPr>
          <p:nvPr/>
        </p:nvSpPr>
        <p:spPr bwMode="auto">
          <a:xfrm>
            <a:off x="0" y="928688"/>
            <a:ext cx="9144000" cy="418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SEÑOR JESÚS, EN TU PRESENCIA  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latin typeface="+mj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Señor Jesús, en tu presencia nos inclinamos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en adoración, en adoración.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Recibe tú toda la alabanza y toda la gloria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spcAft>
                <a:spcPts val="1200"/>
              </a:spcAf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a tu majestad, a tu majestad, a tu majestad.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Tú eres digno, mi Señor, de toda la gloria,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de toda la gloria, de toda la gloria.</a:t>
            </a:r>
            <a:endParaRPr lang="es-ES" sz="32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1 Rectángulo"/>
          <p:cNvSpPr>
            <a:spLocks noChangeArrowheads="1"/>
          </p:cNvSpPr>
          <p:nvPr/>
        </p:nvSpPr>
        <p:spPr bwMode="auto">
          <a:xfrm>
            <a:off x="395536" y="332656"/>
            <a:ext cx="8352928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SEÑOR JESÚS, TE NECESITO </a:t>
            </a:r>
          </a:p>
          <a:p>
            <a:pPr algn="ctr"/>
            <a:r>
              <a:rPr lang="es-CL" sz="3200" dirty="0">
                <a:latin typeface="+mn-lt"/>
              </a:rPr>
              <a:t>Señor Jesús, te necesito; </a:t>
            </a:r>
          </a:p>
          <a:p>
            <a:pPr algn="ctr"/>
            <a:r>
              <a:rPr lang="es-CL" sz="3200" dirty="0">
                <a:latin typeface="+mn-lt"/>
              </a:rPr>
              <a:t>gracias por morir en la cruz por mí. </a:t>
            </a:r>
          </a:p>
          <a:p>
            <a:pPr algn="ctr"/>
            <a:r>
              <a:rPr lang="es-CL" sz="3200" dirty="0">
                <a:latin typeface="+mn-lt"/>
              </a:rPr>
              <a:t>Te entrego mi alma y mi corazón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y te recibo Señor, mi Salvador. </a:t>
            </a:r>
          </a:p>
          <a:p>
            <a:pPr algn="ctr"/>
            <a:r>
              <a:rPr lang="es-CL" sz="3200" dirty="0">
                <a:latin typeface="+mn-lt"/>
              </a:rPr>
              <a:t>Gracias por perdonar mis pecados, </a:t>
            </a:r>
          </a:p>
          <a:p>
            <a:pPr algn="ctr"/>
            <a:r>
              <a:rPr lang="es-CL" sz="3200" dirty="0">
                <a:latin typeface="+mn-lt"/>
              </a:rPr>
              <a:t>gracias por darme vida eterna; </a:t>
            </a:r>
          </a:p>
          <a:p>
            <a:pPr algn="ctr"/>
            <a:r>
              <a:rPr lang="es-CL" sz="3200" dirty="0">
                <a:latin typeface="+mn-lt"/>
              </a:rPr>
              <a:t>toma el control de mi vida, </a:t>
            </a:r>
          </a:p>
          <a:p>
            <a:pPr algn="ctr"/>
            <a:r>
              <a:rPr lang="es-CL" sz="3200" dirty="0">
                <a:latin typeface="+mn-lt"/>
              </a:rPr>
              <a:t>para que hagas de mí como </a:t>
            </a:r>
            <a:r>
              <a:rPr lang="es-CL" sz="3200" dirty="0" smtClean="0">
                <a:latin typeface="+mn-lt"/>
              </a:rPr>
              <a:t>quieras,</a:t>
            </a:r>
          </a:p>
          <a:p>
            <a:pPr algn="ctr"/>
            <a:r>
              <a:rPr lang="es-CL" sz="3200" dirty="0" smtClean="0">
                <a:latin typeface="+mn-lt"/>
              </a:rPr>
              <a:t>Señor</a:t>
            </a:r>
            <a:r>
              <a:rPr lang="es-CL" sz="3200" dirty="0">
                <a:latin typeface="+mn-lt"/>
              </a:rPr>
              <a:t>.</a:t>
            </a:r>
          </a:p>
        </p:txBody>
      </p:sp>
    </p:spTree>
  </p:cSld>
  <p:clrMapOvr>
    <a:masterClrMapping/>
  </p:clrMapOvr>
</p:sld>
</file>

<file path=ppt/slides/slide5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1"/>
          <p:cNvSpPr>
            <a:spLocks noChangeArrowheads="1"/>
          </p:cNvSpPr>
          <p:nvPr/>
        </p:nvSpPr>
        <p:spPr bwMode="auto">
          <a:xfrm>
            <a:off x="0" y="133668"/>
            <a:ext cx="9144000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ES" altLang="es-CL" sz="3000" b="1" dirty="0">
                <a:latin typeface="Calibri" pitchFamily="34" charset="0"/>
                <a:cs typeface="Times New Roman" pitchFamily="18" charset="0"/>
              </a:rPr>
              <a:t>SEÑOR, ¿QUÉ QUIERES QUE HAGA?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 smtClean="0">
                <a:latin typeface="Calibri" pitchFamily="34" charset="0"/>
                <a:cs typeface="Times New Roman" pitchFamily="18" charset="0"/>
              </a:rPr>
              <a:t>Señor</a:t>
            </a:r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, ¿qué quieres que haga,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después de todo lo que has hecho por mí?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Ya que todo me lo has dado de gracia,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¿qué puedo hacer por ti?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Sé que nada de lo mío te sirve,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pero sé también que, en tus manos,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>
              <a:spcAft>
                <a:spcPts val="1200"/>
              </a:spcAft>
            </a:pPr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instrumento útil puedo ser.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De gracia he de dar lo que de gracia recibí,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confiando en tu poder, tu sustento y dirección;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yo iré por ti y en ti donde quieras que vaya,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yo iré confiando en tu poder.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Envíame, Señor, envíame a mí.</a:t>
            </a:r>
            <a:endParaRPr lang="es-ES" altLang="es-CL" sz="3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1"/>
          <p:cNvSpPr>
            <a:spLocks noChangeArrowheads="1"/>
          </p:cNvSpPr>
          <p:nvPr/>
        </p:nvSpPr>
        <p:spPr bwMode="auto">
          <a:xfrm>
            <a:off x="0" y="590332"/>
            <a:ext cx="9144000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  <a:cs typeface="Times New Roman" pitchFamily="18" charset="0"/>
              </a:rPr>
              <a:t>SEÑOR, QUIERO HACER TU VOLUNTAD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latin typeface="+mn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Señor, quiero hacer tu voluntad,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quiero andar en tus caminos,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quiero hablar de tu palabra;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spcAft>
                <a:spcPts val="1200"/>
              </a:spcAft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Señor, quiero hacer tu voluntad.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Heme aquí, Señor, heme aquí, Señor;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quiero hablar de tu palabra,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n-lt"/>
                <a:cs typeface="Times New Roman" pitchFamily="18" charset="0"/>
              </a:rPr>
              <a:t>Señor, quiero hacer tu voluntad.</a:t>
            </a:r>
            <a:endParaRPr lang="es-ES" sz="32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1 Rectángulo"/>
          <p:cNvSpPr>
            <a:spLocks noChangeArrowheads="1"/>
          </p:cNvSpPr>
          <p:nvPr/>
        </p:nvSpPr>
        <p:spPr bwMode="auto">
          <a:xfrm>
            <a:off x="395536" y="404665"/>
            <a:ext cx="8424936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SEÑOR, SI MIRARES A LOS PECADOS </a:t>
            </a:r>
          </a:p>
          <a:p>
            <a:pPr algn="ctr"/>
            <a:r>
              <a:rPr lang="es-CL" sz="3200" dirty="0">
                <a:latin typeface="+mn-lt"/>
              </a:rPr>
              <a:t>Señor, si mirares a los pecados,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quién, oh Señor, podrá sostenerse. </a:t>
            </a:r>
          </a:p>
          <a:p>
            <a:pPr algn="ctr"/>
            <a:r>
              <a:rPr lang="es-CL" sz="3200" dirty="0">
                <a:latin typeface="+mn-lt"/>
              </a:rPr>
              <a:t>Pero en ti hay </a:t>
            </a:r>
            <a:r>
              <a:rPr lang="es-CL" sz="3200" dirty="0" smtClean="0">
                <a:latin typeface="+mn-lt"/>
              </a:rPr>
              <a:t>perdón,</a:t>
            </a:r>
          </a:p>
          <a:p>
            <a:pPr algn="ctr"/>
            <a:r>
              <a:rPr lang="es-CL" sz="3200" dirty="0" smtClean="0">
                <a:latin typeface="+mn-lt"/>
              </a:rPr>
              <a:t>pero en ti hay perdón,</a:t>
            </a:r>
          </a:p>
          <a:p>
            <a:pPr algn="ctr"/>
            <a:r>
              <a:rPr lang="es-CL" sz="3200" dirty="0" smtClean="0">
                <a:latin typeface="+mn-lt"/>
              </a:rPr>
              <a:t>pero en ti hay perdón,</a:t>
            </a:r>
          </a:p>
          <a:p>
            <a:pPr algn="ctr"/>
            <a:r>
              <a:rPr lang="es-CL" sz="3200" dirty="0" smtClean="0">
                <a:latin typeface="+mn-lt"/>
              </a:rPr>
              <a:t>para </a:t>
            </a:r>
            <a:r>
              <a:rPr lang="es-CL" sz="3200" dirty="0">
                <a:latin typeface="+mn-lt"/>
              </a:rPr>
              <a:t>que seas reverenciado.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ChangeArrowheads="1"/>
          </p:cNvSpPr>
          <p:nvPr/>
        </p:nvSpPr>
        <p:spPr bwMode="auto">
          <a:xfrm>
            <a:off x="0" y="323850"/>
            <a:ext cx="91440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ALZO A TI MI VOZ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Alzo a ti mi voz, mi corazón está rendido a ti,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vengo a adorarte.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Alzo a ti mi voz, mi corazón está rendido a ti,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vengo a adorarte, Señor Jesús.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Cuán dulce es tu nombre,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Admirable, Consejero, Dios fuerte,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Padre Eterno, Príncipe de paz.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Porque tuyo es el reino, el poder y la gloria,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la iglesia te proclama su Señor.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1" name="Rectangle 1"/>
          <p:cNvSpPr>
            <a:spLocks noChangeArrowheads="1"/>
          </p:cNvSpPr>
          <p:nvPr/>
        </p:nvSpPr>
        <p:spPr bwMode="auto">
          <a:xfrm>
            <a:off x="0" y="171450"/>
            <a:ext cx="9144000" cy="546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SEÑOR, TU AMOR FUE GRANDE</a:t>
            </a:r>
            <a:endParaRPr lang="es-ES" sz="3200" b="1" i="1" dirty="0">
              <a:latin typeface="+mj-lt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es-ES" sz="3200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Señor, tu amor fue grande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al salvarme allí en la cruz,  ¡Gracias, Señor!</a:t>
            </a:r>
          </a:p>
          <a:p>
            <a:pPr algn="ctr" eaLnBrk="0" hangingPunct="0">
              <a:defRPr/>
            </a:pPr>
            <a:endParaRPr lang="es-ES" sz="3200" dirty="0">
              <a:latin typeface="+mj-lt"/>
              <a:ea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Eres grande, Señor, eres digno de alabanza,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porque tuyo es el poder y la gloria.</a:t>
            </a:r>
          </a:p>
          <a:p>
            <a:pPr algn="ctr" eaLnBrk="0" hangingPunct="0">
              <a:defRPr/>
            </a:pP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Señor, tú me libraste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de mis cadenas y opresiones,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¡Gracias, Señor!</a:t>
            </a:r>
            <a:endParaRPr lang="es-ES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1"/>
          <p:cNvSpPr>
            <a:spLocks noChangeArrowheads="1"/>
          </p:cNvSpPr>
          <p:nvPr/>
        </p:nvSpPr>
        <p:spPr bwMode="auto">
          <a:xfrm>
            <a:off x="0" y="564605"/>
            <a:ext cx="91440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SEÑOR, TÚ NOS HAS SIDO REFUGIO 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spcAft>
                <a:spcPts val="1200"/>
              </a:spcAft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2400" dirty="0">
                <a:latin typeface="Calibri" pitchFamily="34" charset="0"/>
                <a:cs typeface="Times New Roman" pitchFamily="18" charset="0"/>
              </a:rPr>
              <a:t>(Salmo 90: 1-2)</a:t>
            </a:r>
            <a:endParaRPr lang="es-CL" altLang="es-CL" sz="24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 smtClean="0">
                <a:latin typeface="Calibri" pitchFamily="34" charset="0"/>
                <a:cs typeface="Times New Roman" pitchFamily="18" charset="0"/>
              </a:rPr>
              <a:t>Señor</a:t>
            </a: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, tú nos has sido refugio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de generación en generación.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Antes que naciesen los montes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y formases la tierra y el mundo,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spcAft>
                <a:spcPts val="1200"/>
              </a:spcAft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desde el siglo y hasta el siglo, tú eres Dios.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Tú eres Dios eternamente...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desde el siglo y hasta el siglo, tú eres Dios.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Aleluya, aleluya...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Desde el siglo y hasta el siglo, tú eres Dios.</a:t>
            </a:r>
            <a:endParaRPr lang="es-ES" altLang="es-CL" sz="3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1 Rectángulo"/>
          <p:cNvSpPr>
            <a:spLocks noChangeArrowheads="1"/>
          </p:cNvSpPr>
          <p:nvPr/>
        </p:nvSpPr>
        <p:spPr bwMode="auto">
          <a:xfrm>
            <a:off x="323528" y="404664"/>
            <a:ext cx="835292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SEÑOR, YO QUIERO EXPRESARTE </a:t>
            </a:r>
          </a:p>
          <a:p>
            <a:pPr algn="ctr"/>
            <a:r>
              <a:rPr lang="es-CL" sz="3200" dirty="0">
                <a:latin typeface="+mn-lt"/>
              </a:rPr>
              <a:t>Señor, yo quiero expresarte </a:t>
            </a:r>
          </a:p>
          <a:p>
            <a:pPr algn="ctr"/>
            <a:r>
              <a:rPr lang="es-CL" sz="3200" dirty="0">
                <a:latin typeface="+mn-lt"/>
              </a:rPr>
              <a:t>la gratitud que hay en mí. </a:t>
            </a:r>
          </a:p>
          <a:p>
            <a:pPr algn="ctr"/>
            <a:r>
              <a:rPr lang="es-CL" sz="3200" dirty="0">
                <a:latin typeface="+mn-lt"/>
              </a:rPr>
              <a:t>Yo sé lo fiel que eres tú, Señor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y lo grande que es tu amor. </a:t>
            </a:r>
          </a:p>
          <a:p>
            <a:pPr algn="ctr"/>
            <a:r>
              <a:rPr lang="es-CL" sz="3200" dirty="0">
                <a:latin typeface="+mn-lt"/>
              </a:rPr>
              <a:t>Señor, enséñame a </a:t>
            </a:r>
            <a:r>
              <a:rPr lang="es-CL" sz="3200" dirty="0" smtClean="0">
                <a:latin typeface="+mn-lt"/>
              </a:rPr>
              <a:t>amar</a:t>
            </a:r>
          </a:p>
          <a:p>
            <a:pPr algn="ctr"/>
            <a:r>
              <a:rPr lang="es-CL" sz="3200" dirty="0" smtClean="0">
                <a:latin typeface="+mn-lt"/>
              </a:rPr>
              <a:t>así </a:t>
            </a:r>
            <a:r>
              <a:rPr lang="es-CL" sz="3200" dirty="0">
                <a:latin typeface="+mn-lt"/>
              </a:rPr>
              <a:t>como amas tú; </a:t>
            </a:r>
          </a:p>
          <a:p>
            <a:pPr algn="ctr"/>
            <a:r>
              <a:rPr lang="es-CL" sz="3200" dirty="0">
                <a:latin typeface="+mn-lt"/>
              </a:rPr>
              <a:t>tú eres perfecto en </a:t>
            </a:r>
            <a:r>
              <a:rPr lang="es-CL" sz="3200" dirty="0" smtClean="0">
                <a:latin typeface="+mn-lt"/>
              </a:rPr>
              <a:t>todo,</a:t>
            </a:r>
          </a:p>
          <a:p>
            <a:pPr algn="ctr"/>
            <a:r>
              <a:rPr lang="es-CL" sz="3200" dirty="0" smtClean="0">
                <a:latin typeface="+mn-lt"/>
              </a:rPr>
              <a:t>excelso </a:t>
            </a:r>
            <a:r>
              <a:rPr lang="es-CL" sz="3200" dirty="0">
                <a:latin typeface="+mn-lt"/>
              </a:rPr>
              <a:t>eres, Jesús.</a:t>
            </a:r>
          </a:p>
        </p:txBody>
      </p:sp>
    </p:spTree>
  </p:cSld>
  <p:clrMapOvr>
    <a:masterClrMapping/>
  </p:clrMapOvr>
</p:sld>
</file>

<file path=ppt/slides/slide5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1 Rectángulo"/>
          <p:cNvSpPr>
            <a:spLocks noChangeArrowheads="1"/>
          </p:cNvSpPr>
          <p:nvPr/>
        </p:nvSpPr>
        <p:spPr bwMode="auto">
          <a:xfrm>
            <a:off x="395536" y="476672"/>
            <a:ext cx="828092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SÉ QUE HAY MÁS DE TI </a:t>
            </a:r>
          </a:p>
          <a:p>
            <a:pPr algn="ctr"/>
            <a:r>
              <a:rPr lang="es-CL" sz="3200" dirty="0">
                <a:latin typeface="+mn-lt"/>
              </a:rPr>
              <a:t>Sé que hay más de ti, Dios mío,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mucho más, hay más de ti. </a:t>
            </a:r>
          </a:p>
          <a:p>
            <a:pPr algn="ctr"/>
            <a:r>
              <a:rPr lang="es-CL" sz="3200" dirty="0">
                <a:latin typeface="+mn-lt"/>
              </a:rPr>
              <a:t>Mi alma tiene sed de </a:t>
            </a:r>
            <a:r>
              <a:rPr lang="es-CL" sz="3200" dirty="0" smtClean="0">
                <a:latin typeface="+mn-lt"/>
              </a:rPr>
              <a:t>ti,</a:t>
            </a:r>
          </a:p>
          <a:p>
            <a:pPr algn="ctr"/>
            <a:r>
              <a:rPr lang="es-CL" sz="3200" dirty="0" smtClean="0">
                <a:latin typeface="+mn-lt"/>
              </a:rPr>
              <a:t>mi </a:t>
            </a:r>
            <a:r>
              <a:rPr lang="es-CL" sz="3200" dirty="0">
                <a:latin typeface="+mn-lt"/>
              </a:rPr>
              <a:t>alma tiene sed de ti; </a:t>
            </a:r>
          </a:p>
          <a:p>
            <a:pPr algn="ctr"/>
            <a:r>
              <a:rPr lang="es-CL" sz="3200" dirty="0">
                <a:latin typeface="+mn-lt"/>
              </a:rPr>
              <a:t>mi alma tiene sed de </a:t>
            </a:r>
            <a:r>
              <a:rPr lang="es-CL" sz="3200" dirty="0" smtClean="0">
                <a:latin typeface="+mn-lt"/>
              </a:rPr>
              <a:t>ti,</a:t>
            </a:r>
          </a:p>
          <a:p>
            <a:pPr algn="ctr"/>
            <a:r>
              <a:rPr lang="es-CL" sz="3200" dirty="0" smtClean="0">
                <a:latin typeface="+mn-lt"/>
              </a:rPr>
              <a:t>sed </a:t>
            </a:r>
            <a:r>
              <a:rPr lang="es-CL" sz="3200" dirty="0">
                <a:latin typeface="+mn-lt"/>
              </a:rPr>
              <a:t>de ti, Señor.</a:t>
            </a:r>
          </a:p>
        </p:txBody>
      </p:sp>
    </p:spTree>
  </p:cSld>
  <p:clrMapOvr>
    <a:masterClrMapping/>
  </p:clrMapOvr>
</p:sld>
</file>

<file path=ppt/slides/slide5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1"/>
          <p:cNvSpPr>
            <a:spLocks noChangeArrowheads="1"/>
          </p:cNvSpPr>
          <p:nvPr/>
        </p:nvSpPr>
        <p:spPr bwMode="auto">
          <a:xfrm>
            <a:off x="0" y="536020"/>
            <a:ext cx="914400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SÍ, HAY UN RÍO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latin typeface="+mj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Sí, hay un río, que fluye del trono de Dios,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hay una fuente, </a:t>
            </a:r>
          </a:p>
          <a:p>
            <a:pPr algn="ctr" eaLnBrk="0" hangingPunct="0">
              <a:spcAft>
                <a:spcPts val="1200"/>
              </a:spcAf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que fluye por la sangre que él vertió.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Ven a esas aguas, 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donde hay la mejor provisión.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Sí, hay un río que nunca se secará.</a:t>
            </a:r>
            <a:endParaRPr lang="es-ES" sz="32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1"/>
          <p:cNvSpPr>
            <a:spLocks noChangeArrowheads="1"/>
          </p:cNvSpPr>
          <p:nvPr/>
        </p:nvSpPr>
        <p:spPr bwMode="auto">
          <a:xfrm>
            <a:off x="395288" y="696178"/>
            <a:ext cx="82804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SI ME LLAMARA HOY MI DIOS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32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Si me llamara hoy mi Dios a su presencia,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no habrá temor, confiado iré,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pues he creído que la sangre de Jesús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spcAft>
                <a:spcPts val="1200"/>
              </a:spcAft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lavó mis culpas allí en la cruz.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Bendita sangre, precio de mi redención,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perfecta ofrenda de puro amor.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Por la preciosa sangre que vertió Jesús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reconciliado fui con Dios.</a:t>
            </a:r>
            <a:endParaRPr lang="es-ES" altLang="es-CL" sz="3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1"/>
          <p:cNvSpPr>
            <a:spLocks noChangeArrowheads="1"/>
          </p:cNvSpPr>
          <p:nvPr/>
        </p:nvSpPr>
        <p:spPr bwMode="auto">
          <a:xfrm>
            <a:off x="0" y="625475"/>
            <a:ext cx="9144000" cy="520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SI SE HUMILLARE MI PUEBLO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(2 Crónicas 7:14)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360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Si se humillare mi pueblo,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sobre el cual mi nombre es invocado,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oraren, y buscaren mi rostro,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se convirtieren de sus malos caminos.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Entonces yo oiré desde los cielos,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perdonaré sus pecados,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sanaré su tierra... ha dicho el Señor.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1 Rectángulo"/>
          <p:cNvSpPr>
            <a:spLocks noChangeArrowheads="1"/>
          </p:cNvSpPr>
          <p:nvPr/>
        </p:nvSpPr>
        <p:spPr bwMode="auto">
          <a:xfrm>
            <a:off x="395536" y="332656"/>
            <a:ext cx="8352928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000" b="1" dirty="0">
                <a:latin typeface="+mn-lt"/>
              </a:rPr>
              <a:t>SI TÚ ME </a:t>
            </a:r>
            <a:r>
              <a:rPr lang="es-CL" sz="3000" b="1" dirty="0" smtClean="0">
                <a:latin typeface="+mn-lt"/>
              </a:rPr>
              <a:t>PERDONASTE, SEÑOR </a:t>
            </a:r>
            <a:endParaRPr lang="es-CL" sz="3000" b="1" dirty="0">
              <a:latin typeface="+mn-lt"/>
            </a:endParaRPr>
          </a:p>
          <a:p>
            <a:pPr algn="ctr"/>
            <a:r>
              <a:rPr lang="es-CL" sz="3000" dirty="0">
                <a:latin typeface="+mn-lt"/>
              </a:rPr>
              <a:t>Si tú me perdonaste, Señor, </a:t>
            </a:r>
          </a:p>
          <a:p>
            <a:pPr algn="ctr"/>
            <a:r>
              <a:rPr lang="es-CL" sz="3000" dirty="0">
                <a:latin typeface="+mn-lt"/>
              </a:rPr>
              <a:t>no hay nada más que hacer; </a:t>
            </a:r>
          </a:p>
          <a:p>
            <a:pPr algn="ctr"/>
            <a:r>
              <a:rPr lang="es-CL" sz="3000" dirty="0">
                <a:latin typeface="+mn-lt"/>
              </a:rPr>
              <a:t>si tú me perdonaste, Señor, </a:t>
            </a:r>
          </a:p>
          <a:p>
            <a:pPr algn="ctr"/>
            <a:r>
              <a:rPr lang="es-CL" sz="3000" dirty="0">
                <a:latin typeface="+mn-lt"/>
              </a:rPr>
              <a:t>solamente darte gracias. </a:t>
            </a:r>
          </a:p>
          <a:p>
            <a:pPr algn="ctr"/>
            <a:r>
              <a:rPr lang="es-CL" sz="3000" dirty="0">
                <a:latin typeface="+mn-lt"/>
              </a:rPr>
              <a:t>Tu sangre derramada en la cruz </a:t>
            </a:r>
          </a:p>
          <a:p>
            <a:pPr algn="ctr"/>
            <a:r>
              <a:rPr lang="es-CL" sz="3000" dirty="0">
                <a:latin typeface="+mn-lt"/>
              </a:rPr>
              <a:t>es suficiente para mí; </a:t>
            </a:r>
          </a:p>
          <a:p>
            <a:pPr algn="ctr"/>
            <a:r>
              <a:rPr lang="es-CL" sz="3000" dirty="0">
                <a:latin typeface="+mn-lt"/>
              </a:rPr>
              <a:t>tu sangre derramada en la cruz </a:t>
            </a:r>
          </a:p>
          <a:p>
            <a:pPr algn="ctr">
              <a:spcAft>
                <a:spcPts val="1200"/>
              </a:spcAft>
            </a:pPr>
            <a:r>
              <a:rPr lang="es-CL" sz="3000" dirty="0">
                <a:latin typeface="+mn-lt"/>
              </a:rPr>
              <a:t>me limpia y me redime. </a:t>
            </a:r>
          </a:p>
          <a:p>
            <a:pPr algn="ctr"/>
            <a:r>
              <a:rPr lang="es-CL" sz="3000" dirty="0">
                <a:latin typeface="+mn-lt"/>
              </a:rPr>
              <a:t>Gracias, porque nunca más </a:t>
            </a:r>
          </a:p>
          <a:p>
            <a:pPr algn="ctr"/>
            <a:r>
              <a:rPr lang="es-CL" sz="3000" dirty="0">
                <a:latin typeface="+mn-lt"/>
              </a:rPr>
              <a:t>te acuerdas de mi iniquidad; </a:t>
            </a:r>
          </a:p>
          <a:p>
            <a:pPr algn="ctr"/>
            <a:r>
              <a:rPr lang="es-CL" sz="3000" dirty="0">
                <a:latin typeface="+mn-lt"/>
              </a:rPr>
              <a:t>gracias por tu grande amor,  </a:t>
            </a:r>
          </a:p>
          <a:p>
            <a:pPr algn="ctr"/>
            <a:r>
              <a:rPr lang="es-CL" sz="3000" dirty="0">
                <a:latin typeface="+mn-lt"/>
              </a:rPr>
              <a:t>gracias, mi Señor.</a:t>
            </a:r>
          </a:p>
        </p:txBody>
      </p:sp>
    </p:spTree>
  </p:cSld>
  <p:clrMapOvr>
    <a:masterClrMapping/>
  </p:clrMapOvr>
</p:sld>
</file>

<file path=ppt/slides/slide5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2 Rectángulo"/>
          <p:cNvSpPr>
            <a:spLocks noChangeArrowheads="1"/>
          </p:cNvSpPr>
          <p:nvPr/>
        </p:nvSpPr>
        <p:spPr bwMode="auto">
          <a:xfrm>
            <a:off x="395536" y="404664"/>
            <a:ext cx="8352928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SI TÚ NO ESTÁS, SEÑOR </a:t>
            </a:r>
          </a:p>
          <a:p>
            <a:pPr algn="ctr"/>
            <a:r>
              <a:rPr lang="es-CL" sz="3200" dirty="0">
                <a:latin typeface="+mn-lt"/>
              </a:rPr>
              <a:t>Si tú no estás, Señor, nada somos, </a:t>
            </a:r>
          </a:p>
          <a:p>
            <a:pPr algn="ctr"/>
            <a:r>
              <a:rPr lang="es-CL" sz="3200" dirty="0">
                <a:latin typeface="+mn-lt"/>
              </a:rPr>
              <a:t>nada somos si tú no estás, Señor. </a:t>
            </a:r>
          </a:p>
          <a:p>
            <a:pPr algn="ctr"/>
            <a:r>
              <a:rPr lang="es-CL" sz="3200" dirty="0">
                <a:latin typeface="+mn-lt"/>
              </a:rPr>
              <a:t>Todo deja de ser, nada tendría valor; </a:t>
            </a:r>
          </a:p>
          <a:p>
            <a:pPr algn="ctr"/>
            <a:r>
              <a:rPr lang="es-CL" sz="3200" dirty="0">
                <a:latin typeface="+mn-lt"/>
              </a:rPr>
              <a:t>si tu no estuvieras, Señor; </a:t>
            </a:r>
          </a:p>
          <a:p>
            <a:pPr algn="ctr"/>
            <a:r>
              <a:rPr lang="es-CL" sz="3200" dirty="0">
                <a:latin typeface="+mn-lt"/>
              </a:rPr>
              <a:t>mas tú estás por nosotros </a:t>
            </a:r>
          </a:p>
          <a:p>
            <a:pPr algn="ctr"/>
            <a:r>
              <a:rPr lang="es-CL" sz="3200" dirty="0">
                <a:latin typeface="+mn-lt"/>
              </a:rPr>
              <a:t>y en ti lo tenemos todo...</a:t>
            </a:r>
          </a:p>
        </p:txBody>
      </p:sp>
    </p:spTree>
  </p:cSld>
  <p:clrMapOvr>
    <a:masterClrMapping/>
  </p:clrMapOvr>
</p:sld>
</file>

<file path=ppt/slides/slide5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1 Rectángulo"/>
          <p:cNvSpPr>
            <a:spLocks noChangeArrowheads="1"/>
          </p:cNvSpPr>
          <p:nvPr/>
        </p:nvSpPr>
        <p:spPr bwMode="auto">
          <a:xfrm>
            <a:off x="395536" y="476672"/>
            <a:ext cx="8352928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SI TU TIENES GOZO EN TU CORAZÓN </a:t>
            </a:r>
          </a:p>
          <a:p>
            <a:pPr algn="ctr"/>
            <a:r>
              <a:rPr lang="es-CL" sz="3200" dirty="0">
                <a:latin typeface="+mn-lt"/>
              </a:rPr>
              <a:t>Si tú tienes gozo en tu corazón,</a:t>
            </a:r>
          </a:p>
          <a:p>
            <a:pPr algn="ctr"/>
            <a:r>
              <a:rPr lang="es-CL" sz="3200" dirty="0">
                <a:latin typeface="+mn-lt"/>
              </a:rPr>
              <a:t>alaba a </a:t>
            </a:r>
            <a:r>
              <a:rPr lang="es-CL" sz="3200" dirty="0" smtClean="0">
                <a:latin typeface="+mn-lt"/>
              </a:rPr>
              <a:t>Cristo;</a:t>
            </a:r>
            <a:endParaRPr lang="es-CL" sz="3200" dirty="0">
              <a:latin typeface="+mn-lt"/>
            </a:endParaRPr>
          </a:p>
          <a:p>
            <a:pPr algn="ctr"/>
            <a:r>
              <a:rPr lang="es-CL" sz="3200" dirty="0" smtClean="0">
                <a:latin typeface="+mn-lt"/>
              </a:rPr>
              <a:t>Si </a:t>
            </a:r>
            <a:r>
              <a:rPr lang="es-CL" sz="3200" dirty="0">
                <a:latin typeface="+mn-lt"/>
              </a:rPr>
              <a:t>tú tienes gozo en tu corazón,</a:t>
            </a:r>
          </a:p>
          <a:p>
            <a:pPr algn="ctr"/>
            <a:r>
              <a:rPr lang="es-CL" sz="3200" dirty="0">
                <a:latin typeface="+mn-lt"/>
              </a:rPr>
              <a:t>alaba a </a:t>
            </a:r>
            <a:r>
              <a:rPr lang="es-CL" sz="3200" dirty="0" smtClean="0">
                <a:latin typeface="+mn-lt"/>
              </a:rPr>
              <a:t>Cristo. </a:t>
            </a:r>
            <a:endParaRPr lang="es-CL" sz="3200" dirty="0">
              <a:latin typeface="+mn-lt"/>
            </a:endParaRPr>
          </a:p>
          <a:p>
            <a:pPr algn="ctr">
              <a:spcAft>
                <a:spcPts val="1200"/>
              </a:spcAft>
            </a:pPr>
            <a:r>
              <a:rPr lang="es-CL" sz="3200" dirty="0" smtClean="0">
                <a:latin typeface="+mn-lt"/>
              </a:rPr>
              <a:t>Alaba</a:t>
            </a:r>
            <a:r>
              <a:rPr lang="es-CL" sz="3200" dirty="0">
                <a:latin typeface="+mn-lt"/>
              </a:rPr>
              <a:t>, alaba, alaba al Señor. </a:t>
            </a:r>
          </a:p>
          <a:p>
            <a:pPr algn="ctr"/>
            <a:r>
              <a:rPr lang="es-CL" sz="3200" dirty="0">
                <a:latin typeface="+mn-lt"/>
              </a:rPr>
              <a:t>Solo él es digno de toda gloria y alabanza… </a:t>
            </a:r>
          </a:p>
          <a:p>
            <a:pPr algn="ctr"/>
            <a:r>
              <a:rPr lang="es-CL" sz="3200" dirty="0">
                <a:latin typeface="+mn-lt"/>
              </a:rPr>
              <a:t>toda honra, toda gloria y alabanza a Jesús.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2 Marcador de contenido"/>
          <p:cNvSpPr>
            <a:spLocks noGrp="1"/>
          </p:cNvSpPr>
          <p:nvPr>
            <p:ph idx="1"/>
          </p:nvPr>
        </p:nvSpPr>
        <p:spPr>
          <a:xfrm>
            <a:off x="468313" y="333375"/>
            <a:ext cx="8229600" cy="360045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smtClean="0"/>
              <a:t>Cantad loores, oh cielos,</a:t>
            </a:r>
            <a:endParaRPr lang="es-CL" altLang="es-CL" smtClean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smtClean="0"/>
              <a:t>porque el Señor lo hizo,</a:t>
            </a:r>
            <a:endParaRPr lang="es-CL" altLang="es-CL" smtClean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smtClean="0"/>
              <a:t>gritad con júbilo, lugares bajos de la tierra.</a:t>
            </a:r>
            <a:endParaRPr lang="es-CL" altLang="es-CL" smtClean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smtClean="0"/>
              <a:t>Prorrumpid, montes, en alabanza,</a:t>
            </a:r>
            <a:endParaRPr lang="es-CL" altLang="es-CL" smtClean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smtClean="0"/>
              <a:t>bosque y todo árbol que en él está,</a:t>
            </a:r>
            <a:endParaRPr lang="es-CL" altLang="es-CL" smtClean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smtClean="0"/>
              <a:t>porque el Señor redimió a Jacob </a:t>
            </a:r>
            <a:endParaRPr lang="es-CL" altLang="es-CL" smtClean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smtClean="0"/>
              <a:t>y en Israel será glorificado…</a:t>
            </a:r>
            <a:endParaRPr lang="es-CL" altLang="es-CL" smtClean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CuadroTexto"/>
          <p:cNvSpPr txBox="1">
            <a:spLocks noChangeArrowheads="1"/>
          </p:cNvSpPr>
          <p:nvPr/>
        </p:nvSpPr>
        <p:spPr bwMode="auto">
          <a:xfrm>
            <a:off x="1187450" y="692150"/>
            <a:ext cx="7345363" cy="431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</a:rPr>
              <a:t>ALZO MIS MANOS</a:t>
            </a:r>
            <a:r>
              <a:rPr lang="es-CL" altLang="es-CL" sz="3200">
                <a:latin typeface="Calibri" pitchFamily="34" charset="0"/>
              </a:rPr>
              <a:t> </a:t>
            </a:r>
            <a:r>
              <a:rPr lang="es-ES" altLang="es-CL" sz="3200" b="1">
                <a:latin typeface="Calibri" pitchFamily="34" charset="0"/>
              </a:rPr>
              <a:t>AL DIOS QUE ME AMÓ</a:t>
            </a:r>
          </a:p>
          <a:p>
            <a:pPr algn="ctr"/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Alzo mis manos al Dios que me amó;</a:t>
            </a:r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quiero tocarte, mirarte, adorarte.</a:t>
            </a:r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Quiero sentir tu presencia en mi corazón,</a:t>
            </a:r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Señor y Dios, y estar ante ti,</a:t>
            </a:r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a la luz de tu rostro y vivir para ti,</a:t>
            </a:r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y vivir para ti.</a:t>
            </a:r>
            <a:endParaRPr lang="es-CL" altLang="es-CL" sz="3200">
              <a:latin typeface="Calibri" pitchFamily="34" charset="0"/>
            </a:endParaRPr>
          </a:p>
          <a:p>
            <a:endParaRPr lang="es-CL" altLang="es-CL"/>
          </a:p>
        </p:txBody>
      </p:sp>
    </p:spTree>
  </p:cSld>
  <p:clrMapOvr>
    <a:masterClrMapping/>
  </p:clrMapOvr>
</p:sld>
</file>

<file path=ppt/slides/slide6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1"/>
          <p:cNvSpPr>
            <a:spLocks noChangeArrowheads="1"/>
          </p:cNvSpPr>
          <p:nvPr/>
        </p:nvSpPr>
        <p:spPr bwMode="auto">
          <a:xfrm>
            <a:off x="-15875" y="153502"/>
            <a:ext cx="9144000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000" b="1" dirty="0">
                <a:latin typeface="Calibri" pitchFamily="34" charset="0"/>
                <a:cs typeface="Times New Roman" pitchFamily="18" charset="0"/>
              </a:rPr>
              <a:t>SOBERANO DE LOS REYES DE LA TIERRA</a:t>
            </a:r>
            <a:endParaRPr lang="es-CL" altLang="es-CL" sz="3000" dirty="0">
              <a:latin typeface="Calibri" pitchFamily="34" charset="0"/>
            </a:endParaRPr>
          </a:p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Soberano de los reyes de la tierra;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es el más excelso Rey, Jesús.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Su trono permanece para siempre,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con vara de justicia regirá.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El que tiene ojos como llama de fuego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y pies semejantes al bronce bruñido,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el que ciñe su pecho con cinto de oro,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el que trae la espada de su poder,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>
              <a:spcAft>
                <a:spcPts val="1200"/>
              </a:spcAft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sobre las naciones... reinará. 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El </a:t>
            </a:r>
            <a:r>
              <a:rPr lang="es-ES" altLang="es-CL" sz="3000" dirty="0" smtClean="0">
                <a:latin typeface="Calibri" pitchFamily="34" charset="0"/>
                <a:cs typeface="Times New Roman" pitchFamily="18" charset="0"/>
              </a:rPr>
              <a:t>León </a:t>
            </a:r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de la tribu de Judá,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la raíz de David, Jesucristo el Testigo Fiel,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es digno de tomar el poder.</a:t>
            </a:r>
            <a:endParaRPr lang="es-ES" altLang="es-CL" sz="3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333375"/>
            <a:ext cx="9144000" cy="4586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CL" sz="3600" b="1" dirty="0">
                <a:latin typeface="+mj-lt"/>
              </a:rPr>
              <a:t>   </a:t>
            </a:r>
            <a:r>
              <a:rPr lang="es-CL" sz="3200" b="1" dirty="0">
                <a:latin typeface="+mj-lt"/>
              </a:rPr>
              <a:t>SOBERANO DE LOS REYES ERES TÚ 	</a:t>
            </a:r>
          </a:p>
          <a:p>
            <a:pPr algn="ctr">
              <a:defRPr/>
            </a:pPr>
            <a:endParaRPr lang="es-CL" sz="3200" dirty="0">
              <a:latin typeface="+mj-lt"/>
            </a:endParaRPr>
          </a:p>
          <a:p>
            <a:pPr algn="ctr">
              <a:defRPr/>
            </a:pPr>
            <a:r>
              <a:rPr lang="es-CL" sz="3200" dirty="0">
                <a:latin typeface="+mj-lt"/>
              </a:rPr>
              <a:t>Soberano de los reyes eres tú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y digno de todo loor;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la iglesia te proclama su Señor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y se rinde a tus pies en adoración.</a:t>
            </a:r>
          </a:p>
          <a:p>
            <a:pPr algn="ctr">
              <a:defRPr/>
            </a:pPr>
            <a:endParaRPr lang="es-CL" sz="3200" dirty="0">
              <a:latin typeface="+mj-lt"/>
            </a:endParaRPr>
          </a:p>
          <a:p>
            <a:pPr algn="ctr">
              <a:defRPr/>
            </a:pPr>
            <a:r>
              <a:rPr lang="es-CL" sz="3200" dirty="0" smtClean="0">
                <a:latin typeface="+mj-lt"/>
              </a:rPr>
              <a:t>Exaltamos </a:t>
            </a:r>
            <a:r>
              <a:rPr lang="es-CL" sz="3200" dirty="0">
                <a:latin typeface="+mj-lt"/>
              </a:rPr>
              <a:t>al Rey, exaltamos al Rey,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exaltamos al Rey, y este Rey es </a:t>
            </a:r>
            <a:r>
              <a:rPr lang="es-CL" sz="3200" dirty="0" smtClean="0">
                <a:latin typeface="+mj-lt"/>
              </a:rPr>
              <a:t>Jesús</a:t>
            </a:r>
            <a:r>
              <a:rPr lang="es-CL" sz="3200" dirty="0">
                <a:latin typeface="+mj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4944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CL" sz="3200" b="1" dirty="0">
                <a:latin typeface="+mj-lt"/>
              </a:rPr>
              <a:t>   SOBRE TODO 	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Sobre todo poder y rey, 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sobre todo lo que hay en la creación; 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sobre toda sabiduría del hombre, 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tú eras antes de todo, mi Señor. 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Sobre todo reino y nación, 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y maravillas que el mundo conoció; 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sobre toda riqueza y esplendor,	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nada se compara a ti, Señor. 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Fuiste a la cruz y a la tumba por mí, 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despreciado, para en soledad morir; 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como una flor que alguien pisoteó, 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cargaste mi culpa pensando en mí, por amor.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1 Rectángulo"/>
          <p:cNvSpPr>
            <a:spLocks noChangeArrowheads="1"/>
          </p:cNvSpPr>
          <p:nvPr/>
        </p:nvSpPr>
        <p:spPr bwMode="auto">
          <a:xfrm>
            <a:off x="251520" y="404664"/>
            <a:ext cx="864096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L" sz="3000" b="1" dirty="0">
                <a:latin typeface="+mn-lt"/>
              </a:rPr>
              <a:t>SOBRE TUS MUROS, OH JERUSALÉN </a:t>
            </a:r>
          </a:p>
          <a:p>
            <a:pPr algn="ctr">
              <a:spcAft>
                <a:spcPts val="1200"/>
              </a:spcAft>
            </a:pPr>
            <a:r>
              <a:rPr lang="es-CL" sz="2400" dirty="0">
                <a:latin typeface="+mn-lt"/>
              </a:rPr>
              <a:t>(Isaías 62:6-7)  </a:t>
            </a:r>
          </a:p>
          <a:p>
            <a:pPr algn="ctr"/>
            <a:r>
              <a:rPr lang="es-CL" sz="3000" dirty="0">
                <a:latin typeface="+mn-lt"/>
              </a:rPr>
              <a:t>Sobre tus muros, oh </a:t>
            </a:r>
            <a:r>
              <a:rPr lang="es-CL" sz="3000" dirty="0" smtClean="0">
                <a:latin typeface="+mn-lt"/>
              </a:rPr>
              <a:t>Jerusalén,</a:t>
            </a:r>
          </a:p>
          <a:p>
            <a:pPr algn="ctr"/>
            <a:r>
              <a:rPr lang="es-CL" sz="3000" dirty="0" smtClean="0">
                <a:latin typeface="+mn-lt"/>
              </a:rPr>
              <a:t>he </a:t>
            </a:r>
            <a:r>
              <a:rPr lang="es-CL" sz="3000" dirty="0">
                <a:latin typeface="+mn-lt"/>
              </a:rPr>
              <a:t>puesto guardas; </a:t>
            </a:r>
          </a:p>
          <a:p>
            <a:pPr algn="ctr"/>
            <a:r>
              <a:rPr lang="es-CL" sz="3000" dirty="0">
                <a:latin typeface="+mn-lt"/>
              </a:rPr>
              <a:t>todo el día y toda la noche no callarán jamás. </a:t>
            </a:r>
          </a:p>
          <a:p>
            <a:pPr algn="ctr"/>
            <a:r>
              <a:rPr lang="es-CL" sz="3000" dirty="0">
                <a:latin typeface="+mn-lt"/>
              </a:rPr>
              <a:t>Los redimidos del </a:t>
            </a:r>
            <a:r>
              <a:rPr lang="es-CL" sz="3000" dirty="0" smtClean="0">
                <a:latin typeface="+mn-lt"/>
              </a:rPr>
              <a:t>Señor,</a:t>
            </a:r>
          </a:p>
          <a:p>
            <a:pPr algn="ctr"/>
            <a:r>
              <a:rPr lang="es-CL" sz="3000" dirty="0" smtClean="0">
                <a:latin typeface="+mn-lt"/>
              </a:rPr>
              <a:t>no </a:t>
            </a:r>
            <a:r>
              <a:rPr lang="es-CL" sz="3000" dirty="0">
                <a:latin typeface="+mn-lt"/>
              </a:rPr>
              <a:t>reposéis, ni le deis tregua, </a:t>
            </a:r>
          </a:p>
          <a:p>
            <a:pPr algn="ctr"/>
            <a:r>
              <a:rPr lang="es-CL" sz="3000" dirty="0">
                <a:latin typeface="+mn-lt"/>
              </a:rPr>
              <a:t>hasta que restablezca a Jerusalén, </a:t>
            </a:r>
          </a:p>
          <a:p>
            <a:pPr algn="ctr"/>
            <a:r>
              <a:rPr lang="es-CL" sz="3000" dirty="0">
                <a:latin typeface="+mn-lt"/>
              </a:rPr>
              <a:t>y la ponga por alabanza sobre la tierra; </a:t>
            </a:r>
          </a:p>
          <a:p>
            <a:pPr algn="ctr"/>
            <a:r>
              <a:rPr lang="es-CL" sz="3000" dirty="0">
                <a:latin typeface="+mn-lt"/>
              </a:rPr>
              <a:t>hasta que restablezca a Jerusalén,</a:t>
            </a:r>
          </a:p>
          <a:p>
            <a:pPr algn="ctr"/>
            <a:r>
              <a:rPr lang="es-CL" sz="3000" dirty="0">
                <a:latin typeface="+mn-lt"/>
              </a:rPr>
              <a:t>la santa ciudad de Dios.</a:t>
            </a:r>
          </a:p>
        </p:txBody>
      </p:sp>
    </p:spTree>
  </p:cSld>
  <p:clrMapOvr>
    <a:masterClrMapping/>
  </p:clrMapOvr>
</p:sld>
</file>

<file path=ppt/slides/slide6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1 Rectángulo"/>
          <p:cNvSpPr>
            <a:spLocks noChangeArrowheads="1"/>
          </p:cNvSpPr>
          <p:nvPr/>
        </p:nvSpPr>
        <p:spPr bwMode="auto">
          <a:xfrm>
            <a:off x="0" y="19050"/>
            <a:ext cx="9144000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CL" sz="3600" b="1" dirty="0">
                <a:latin typeface="Arial" pitchFamily="34" charset="0"/>
                <a:cs typeface="Arial" pitchFamily="34" charset="0"/>
              </a:rPr>
              <a:t>   </a:t>
            </a:r>
            <a:r>
              <a:rPr lang="es-CL" sz="3200" b="1" dirty="0">
                <a:latin typeface="+mj-lt"/>
                <a:cs typeface="Arial" pitchFamily="34" charset="0"/>
              </a:rPr>
              <a:t>SOLO CRISTO ME BASTA	</a:t>
            </a:r>
          </a:p>
          <a:p>
            <a:pPr algn="ctr">
              <a:defRPr/>
            </a:pP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[:Solo Cristo me basta,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mi gozo está en él; 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él es todo en mi vida, mi razón de ser:]	</a:t>
            </a:r>
          </a:p>
          <a:p>
            <a:pPr algn="ctr">
              <a:defRPr/>
            </a:pP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Me ha llenado de paz,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me cubrió con su amor;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me dio su confianza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y una esperanza mayor;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me dio de su vida, me dio salvación.</a:t>
            </a:r>
          </a:p>
        </p:txBody>
      </p:sp>
    </p:spTree>
  </p:cSld>
  <p:clrMapOvr>
    <a:masterClrMapping/>
  </p:clrMapOvr>
</p:sld>
</file>

<file path=ppt/slides/slide6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1"/>
          <p:cNvSpPr>
            <a:spLocks noChangeArrowheads="1"/>
          </p:cNvSpPr>
          <p:nvPr/>
        </p:nvSpPr>
        <p:spPr bwMode="auto">
          <a:xfrm>
            <a:off x="0" y="315913"/>
            <a:ext cx="9144000" cy="452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SOLO CRISTO ME BASTA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Solo Cristo me basta,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solo él es suficiente para mí.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Nada tuve que hacer, él me salvó,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vida nueva en su gracia me dio.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Hoy canto aleluya a Jesús, mi Señor,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canto aleluya al que me redimió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su paz infinita me dio.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1"/>
          <p:cNvSpPr>
            <a:spLocks noChangeArrowheads="1"/>
          </p:cNvSpPr>
          <p:nvPr/>
        </p:nvSpPr>
        <p:spPr bwMode="auto">
          <a:xfrm>
            <a:off x="0" y="255588"/>
            <a:ext cx="9144000" cy="551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SOLO EL QUE HA NACIDO DE NUEVO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Solo el que ha nacido de nuevo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puede ver el reino de Dios;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todo el que ha nacido del Espíritu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tiene vida eterna en Jesús.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Nacidos para vida eterna,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desde las tinieblas a la luz,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para la alabanza de su gloria,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somos nuevas criaturas en Jesús.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0825" y="260350"/>
            <a:ext cx="864235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2800" b="1" dirty="0">
                <a:latin typeface="+mn-lt"/>
              </a:rPr>
              <a:t>SOLO EN JESÚS</a:t>
            </a:r>
          </a:p>
          <a:p>
            <a:pPr algn="ctr">
              <a:defRPr/>
            </a:pPr>
            <a:r>
              <a:rPr lang="es-CL" sz="2800" dirty="0">
                <a:latin typeface="+mn-lt"/>
              </a:rPr>
              <a:t>Solo en Jesús está mi fe</a:t>
            </a:r>
            <a:r>
              <a:rPr lang="es-CL" sz="2800" dirty="0" smtClean="0">
                <a:latin typeface="+mn-lt"/>
              </a:rPr>
              <a:t>, mi </a:t>
            </a:r>
            <a:r>
              <a:rPr lang="es-CL" sz="2800" dirty="0">
                <a:latin typeface="+mn-lt"/>
              </a:rPr>
              <a:t>esperanza y mi canción;</a:t>
            </a:r>
          </a:p>
          <a:p>
            <a:pPr algn="ctr">
              <a:defRPr/>
            </a:pPr>
            <a:r>
              <a:rPr lang="es-CL" sz="2800" dirty="0">
                <a:latin typeface="+mn-lt"/>
              </a:rPr>
              <a:t>piedra angular, firme sostén</a:t>
            </a:r>
            <a:r>
              <a:rPr lang="es-CL" sz="2800" dirty="0" smtClean="0">
                <a:latin typeface="+mn-lt"/>
              </a:rPr>
              <a:t>, inconmovible </a:t>
            </a:r>
            <a:r>
              <a:rPr lang="es-CL" sz="2800" dirty="0">
                <a:latin typeface="+mn-lt"/>
              </a:rPr>
              <a:t>en la aflicción.</a:t>
            </a:r>
          </a:p>
          <a:p>
            <a:pPr algn="ctr">
              <a:defRPr/>
            </a:pPr>
            <a:r>
              <a:rPr lang="es-CL" sz="2800" i="1" dirty="0">
                <a:latin typeface="+mn-lt"/>
              </a:rPr>
              <a:t>Cuán grande amor, inmensa paz,</a:t>
            </a:r>
          </a:p>
          <a:p>
            <a:pPr algn="ctr">
              <a:defRPr/>
            </a:pPr>
            <a:r>
              <a:rPr lang="es-CL" sz="2800" i="1" dirty="0">
                <a:latin typeface="+mn-lt"/>
              </a:rPr>
              <a:t>en el temor o adversidad;</a:t>
            </a:r>
          </a:p>
          <a:p>
            <a:pPr algn="ctr">
              <a:defRPr/>
            </a:pPr>
            <a:r>
              <a:rPr lang="es-CL" sz="2800" i="1" dirty="0">
                <a:latin typeface="+mn-lt"/>
              </a:rPr>
              <a:t>consolador, amigo fiel,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2800" i="1" dirty="0">
                <a:latin typeface="+mn-lt"/>
              </a:rPr>
              <a:t>él en su amor me sostendrá.</a:t>
            </a:r>
          </a:p>
          <a:p>
            <a:pPr algn="ctr">
              <a:defRPr/>
            </a:pPr>
            <a:r>
              <a:rPr lang="es-CL" sz="2800" dirty="0">
                <a:latin typeface="+mn-lt"/>
              </a:rPr>
              <a:t>Solo en Jesús, Hijo de Dios,</a:t>
            </a:r>
          </a:p>
          <a:p>
            <a:pPr algn="ctr">
              <a:defRPr/>
            </a:pPr>
            <a:r>
              <a:rPr lang="es-CL" sz="2800" dirty="0">
                <a:latin typeface="+mn-lt"/>
              </a:rPr>
              <a:t>quien se humilló por nuestro bien;</a:t>
            </a:r>
          </a:p>
          <a:p>
            <a:pPr algn="ctr">
              <a:defRPr/>
            </a:pPr>
            <a:r>
              <a:rPr lang="es-CL" sz="2800" dirty="0">
                <a:latin typeface="+mn-lt"/>
              </a:rPr>
              <a:t>Cordero de mi salvación, por este mundo herido fue.</a:t>
            </a:r>
          </a:p>
          <a:p>
            <a:pPr algn="ctr">
              <a:defRPr/>
            </a:pPr>
            <a:r>
              <a:rPr lang="es-CL" sz="2800" i="1" dirty="0">
                <a:latin typeface="+mn-lt"/>
              </a:rPr>
              <a:t>En una cruz fue a morir, y Dios mostró su gracia allí;</a:t>
            </a:r>
          </a:p>
          <a:p>
            <a:pPr algn="ctr">
              <a:defRPr/>
            </a:pPr>
            <a:r>
              <a:rPr lang="es-CL" sz="2800" i="1" dirty="0">
                <a:latin typeface="+mn-lt"/>
              </a:rPr>
              <a:t>pues mis pecados él llevó, en su aflicción vida me dio</a:t>
            </a:r>
            <a:r>
              <a:rPr lang="es-CL" sz="2800" i="1" dirty="0" smtClean="0">
                <a:latin typeface="+mn-lt"/>
              </a:rPr>
              <a:t>.</a:t>
            </a:r>
          </a:p>
          <a:p>
            <a:pPr algn="ctr">
              <a:defRPr/>
            </a:pPr>
            <a:r>
              <a:rPr lang="es-CL" sz="2800" i="1" dirty="0" smtClean="0">
                <a:latin typeface="+mn-lt"/>
              </a:rPr>
              <a:t>…</a:t>
            </a:r>
            <a:endParaRPr lang="es-CL" sz="2800" i="1" dirty="0">
              <a:latin typeface="+mn-lt"/>
            </a:endParaRPr>
          </a:p>
        </p:txBody>
      </p:sp>
    </p:spTree>
  </p:cSld>
  <p:clrMapOvr>
    <a:masterClrMapping/>
  </p:clrMapOvr>
</p:sld>
</file>

<file path=ppt/slides/slide6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0825" y="765175"/>
            <a:ext cx="8642350" cy="3970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CL" sz="2800" dirty="0">
                <a:latin typeface="+mn-lt"/>
              </a:rPr>
              <a:t>En un sepulcro puesto fue</a:t>
            </a:r>
          </a:p>
          <a:p>
            <a:pPr algn="ctr">
              <a:defRPr/>
            </a:pPr>
            <a:r>
              <a:rPr lang="es-CL" sz="2800" dirty="0">
                <a:latin typeface="+mn-lt"/>
              </a:rPr>
              <a:t>el cuerpo inerte del Señor;</a:t>
            </a:r>
          </a:p>
          <a:p>
            <a:pPr algn="ctr">
              <a:defRPr/>
            </a:pPr>
            <a:r>
              <a:rPr lang="es-CL" sz="2800" dirty="0">
                <a:latin typeface="+mn-lt"/>
              </a:rPr>
              <a:t>mas el tercer día llegó:</a:t>
            </a:r>
          </a:p>
          <a:p>
            <a:pPr algn="ctr">
              <a:defRPr/>
            </a:pPr>
            <a:r>
              <a:rPr lang="es-CL" sz="2800" dirty="0">
                <a:latin typeface="+mn-lt"/>
              </a:rPr>
              <a:t>resucitó en gloriosa luz.</a:t>
            </a:r>
          </a:p>
          <a:p>
            <a:pPr algn="ctr">
              <a:defRPr/>
            </a:pPr>
            <a:endParaRPr lang="es-CL" sz="2800" dirty="0">
              <a:latin typeface="+mn-lt"/>
            </a:endParaRPr>
          </a:p>
          <a:p>
            <a:pPr algn="ctr">
              <a:defRPr/>
            </a:pPr>
            <a:r>
              <a:rPr lang="es-CL" sz="2800" i="1" dirty="0">
                <a:latin typeface="+mn-lt"/>
              </a:rPr>
              <a:t>Y, al triunfar sobre el mal,</a:t>
            </a:r>
          </a:p>
          <a:p>
            <a:pPr algn="ctr">
              <a:defRPr/>
            </a:pPr>
            <a:r>
              <a:rPr lang="es-CL" sz="2800" i="1" dirty="0">
                <a:latin typeface="+mn-lt"/>
              </a:rPr>
              <a:t>perdió el pecado potestad;</a:t>
            </a:r>
          </a:p>
          <a:p>
            <a:pPr algn="ctr">
              <a:defRPr/>
            </a:pPr>
            <a:r>
              <a:rPr lang="es-CL" sz="2800" i="1" dirty="0">
                <a:latin typeface="+mn-lt"/>
              </a:rPr>
              <a:t>de él suyo soy, él mío es,</a:t>
            </a:r>
          </a:p>
          <a:p>
            <a:pPr algn="ctr">
              <a:defRPr/>
            </a:pPr>
            <a:r>
              <a:rPr lang="es-CL" sz="2800" i="1" dirty="0">
                <a:latin typeface="+mn-lt"/>
              </a:rPr>
              <a:t>pues con su sangre me compró.</a:t>
            </a:r>
            <a:endParaRPr lang="es-CL" sz="2800" dirty="0">
              <a:latin typeface="+mn-lt"/>
            </a:endParaRPr>
          </a:p>
        </p:txBody>
      </p:sp>
    </p:spTree>
  </p:cSld>
  <p:clrMapOvr>
    <a:masterClrMapping/>
  </p:clrMapOvr>
</p:sld>
</file>

<file path=ppt/slides/slide6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7" name="Rectangle 1"/>
          <p:cNvSpPr>
            <a:spLocks noChangeArrowheads="1"/>
          </p:cNvSpPr>
          <p:nvPr/>
        </p:nvSpPr>
        <p:spPr bwMode="auto">
          <a:xfrm>
            <a:off x="0" y="292100"/>
            <a:ext cx="91440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SOLO QUIERO TU VIDA</a:t>
            </a:r>
          </a:p>
          <a:p>
            <a:pPr algn="ctr" eaLnBrk="0" hangingPunct="0">
              <a:defRPr/>
            </a:pPr>
            <a:endParaRPr lang="es-ES" sz="3200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Solo quiero tu vida,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solo te quiero a ti;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no puedo vivir sin ti, Señor,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solo te quiero a ti.</a:t>
            </a:r>
            <a:endParaRPr lang="es-ES" sz="3200" dirty="0">
              <a:latin typeface="+mj-lt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ChangeArrowheads="1"/>
          </p:cNvSpPr>
          <p:nvPr/>
        </p:nvSpPr>
        <p:spPr bwMode="auto">
          <a:xfrm>
            <a:off x="33338" y="117029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AMADO JESÚS</a:t>
            </a:r>
          </a:p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(Cantares 2:8-16)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32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Amado Jesús,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el que me amó desde siempre,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el que me halló en el camino,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el que me unió a su rebaño,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el que curó mis heridas,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quien me amparó con sus alas,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quien me apacienta entre lirios,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mi amado eres tú</a:t>
            </a:r>
            <a:r>
              <a:rPr lang="es-ES" altLang="es-CL" sz="3200" dirty="0" smtClean="0">
                <a:latin typeface="Calibri" pitchFamily="34" charset="0"/>
                <a:cs typeface="Times New Roman" pitchFamily="18" charset="0"/>
              </a:rPr>
              <a:t>...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 smtClean="0">
                <a:latin typeface="Calibri" pitchFamily="34" charset="0"/>
                <a:cs typeface="Times New Roman" pitchFamily="18" charset="0"/>
              </a:rPr>
              <a:t>…</a:t>
            </a:r>
            <a:endParaRPr lang="es-CL" altLang="es-CL" sz="3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8313" y="620713"/>
            <a:ext cx="8135937" cy="4832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n-lt"/>
              </a:rPr>
              <a:t>SOLO SÉ QUE ES VERDAD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Solo sé que es verdad que murió por mí,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y se entrego a sí mismo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3200" dirty="0">
                <a:latin typeface="+mn-lt"/>
              </a:rPr>
              <a:t>siendo el Hijo de Dios.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Solo sé que es verdad que me perdonó,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y mis pecados borró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con su sangre en la cruz.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Solo sé que es verdad,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solo sé que es verdad.</a:t>
            </a:r>
          </a:p>
        </p:txBody>
      </p:sp>
    </p:spTree>
  </p:cSld>
  <p:clrMapOvr>
    <a:masterClrMapping/>
  </p:clrMapOvr>
</p:sld>
</file>

<file path=ppt/slides/slide6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1 CuadroTexto"/>
          <p:cNvSpPr txBox="1">
            <a:spLocks noChangeArrowheads="1"/>
          </p:cNvSpPr>
          <p:nvPr/>
        </p:nvSpPr>
        <p:spPr bwMode="auto">
          <a:xfrm>
            <a:off x="323850" y="476250"/>
            <a:ext cx="8351838" cy="551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  <a:cs typeface="Arial" pitchFamily="34" charset="0"/>
              </a:rPr>
              <a:t>SOLO UNO ES EL MEDIADOR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endParaRPr lang="es-ES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Solo uno es el mediador para los hombres,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que las puertas del cielo nos abrió;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Cristo Jesús ha entrado en su gloria,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y las moradas de su pueblo preparó.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endParaRPr lang="es-ES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Por tanto, al Rey de los siglos, inmortal,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al sabio Dios tan lleno de amor,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sea la gloria por los siglos de los siglos,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sea la gloria por los siglos de los siglos, amén.</a:t>
            </a:r>
            <a:endParaRPr lang="es-CL" sz="32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1 Rectángulo"/>
          <p:cNvSpPr>
            <a:spLocks noChangeArrowheads="1"/>
          </p:cNvSpPr>
          <p:nvPr/>
        </p:nvSpPr>
        <p:spPr bwMode="auto">
          <a:xfrm>
            <a:off x="395536" y="332656"/>
            <a:ext cx="835292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SOLO UN POQUITO MAS </a:t>
            </a:r>
          </a:p>
          <a:p>
            <a:pPr algn="ctr"/>
            <a:r>
              <a:rPr lang="es-CL" sz="3200" dirty="0">
                <a:latin typeface="+mn-lt"/>
              </a:rPr>
              <a:t>Solo un poquito </a:t>
            </a:r>
            <a:r>
              <a:rPr lang="es-CL" sz="3200" dirty="0" smtClean="0">
                <a:latin typeface="+mn-lt"/>
              </a:rPr>
              <a:t>más</a:t>
            </a:r>
          </a:p>
          <a:p>
            <a:pPr algn="ctr"/>
            <a:r>
              <a:rPr lang="es-CL" sz="3200" dirty="0" smtClean="0">
                <a:latin typeface="+mn-lt"/>
              </a:rPr>
              <a:t>y </a:t>
            </a:r>
            <a:r>
              <a:rPr lang="es-CL" sz="3200" dirty="0">
                <a:latin typeface="+mn-lt"/>
              </a:rPr>
              <a:t>el que ha de venir vendrá; </a:t>
            </a:r>
          </a:p>
          <a:p>
            <a:pPr algn="ctr"/>
            <a:r>
              <a:rPr lang="es-CL" sz="3200" dirty="0">
                <a:latin typeface="+mn-lt"/>
              </a:rPr>
              <a:t>no tardará en </a:t>
            </a:r>
            <a:r>
              <a:rPr lang="es-CL" sz="3200" dirty="0" smtClean="0">
                <a:latin typeface="+mn-lt"/>
              </a:rPr>
              <a:t>verdad,</a:t>
            </a:r>
          </a:p>
          <a:p>
            <a:pPr algn="ctr">
              <a:spcAft>
                <a:spcPts val="1200"/>
              </a:spcAft>
            </a:pPr>
            <a:r>
              <a:rPr lang="es-CL" sz="3200" dirty="0" smtClean="0">
                <a:latin typeface="+mn-lt"/>
              </a:rPr>
              <a:t>el </a:t>
            </a:r>
            <a:r>
              <a:rPr lang="es-CL" sz="3200" dirty="0">
                <a:latin typeface="+mn-lt"/>
              </a:rPr>
              <a:t>que ha de venir vendrá. </a:t>
            </a:r>
          </a:p>
          <a:p>
            <a:pPr algn="ctr"/>
            <a:r>
              <a:rPr lang="es-CL" sz="3200" dirty="0">
                <a:latin typeface="+mn-lt"/>
              </a:rPr>
              <a:t>Con gran poder y </a:t>
            </a:r>
            <a:r>
              <a:rPr lang="es-CL" sz="3200" dirty="0" smtClean="0">
                <a:latin typeface="+mn-lt"/>
              </a:rPr>
              <a:t>gloria,</a:t>
            </a:r>
          </a:p>
          <a:p>
            <a:pPr algn="ctr"/>
            <a:r>
              <a:rPr lang="es-CL" sz="3200" dirty="0" smtClean="0">
                <a:latin typeface="+mn-lt"/>
              </a:rPr>
              <a:t>descenderá </a:t>
            </a:r>
            <a:r>
              <a:rPr lang="es-CL" sz="3200" dirty="0">
                <a:latin typeface="+mn-lt"/>
              </a:rPr>
              <a:t>el Señor. </a:t>
            </a:r>
          </a:p>
          <a:p>
            <a:pPr algn="ctr"/>
            <a:r>
              <a:rPr lang="es-CL" sz="3200" dirty="0">
                <a:latin typeface="+mn-lt"/>
              </a:rPr>
              <a:t>Cielos y tierra </a:t>
            </a:r>
            <a:r>
              <a:rPr lang="es-CL" sz="3200" dirty="0" smtClean="0">
                <a:latin typeface="+mn-lt"/>
              </a:rPr>
              <a:t>conmoverá,</a:t>
            </a:r>
          </a:p>
          <a:p>
            <a:pPr algn="ctr"/>
            <a:r>
              <a:rPr lang="es-CL" sz="3200" dirty="0" smtClean="0">
                <a:latin typeface="+mn-lt"/>
              </a:rPr>
              <a:t>el </a:t>
            </a:r>
            <a:r>
              <a:rPr lang="es-CL" sz="3200" dirty="0">
                <a:latin typeface="+mn-lt"/>
              </a:rPr>
              <a:t>tiempo cerca está.</a:t>
            </a:r>
          </a:p>
        </p:txBody>
      </p:sp>
    </p:spTree>
  </p:cSld>
  <p:clrMapOvr>
    <a:masterClrMapping/>
  </p:clrMapOvr>
</p:sld>
</file>

<file path=ppt/slides/slide6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1 Rectángulo"/>
          <p:cNvSpPr>
            <a:spLocks noChangeArrowheads="1"/>
          </p:cNvSpPr>
          <p:nvPr/>
        </p:nvSpPr>
        <p:spPr bwMode="auto">
          <a:xfrm>
            <a:off x="0" y="404664"/>
            <a:ext cx="9144000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L" sz="3000" b="1" dirty="0">
                <a:latin typeface="+mn-lt"/>
              </a:rPr>
              <a:t>SOMOS LINAJE ESCOGIDO </a:t>
            </a:r>
          </a:p>
          <a:p>
            <a:pPr algn="ctr">
              <a:spcAft>
                <a:spcPts val="1200"/>
              </a:spcAft>
            </a:pPr>
            <a:r>
              <a:rPr lang="es-CL" sz="2400" dirty="0">
                <a:latin typeface="+mn-lt"/>
              </a:rPr>
              <a:t>(1ª </a:t>
            </a:r>
            <a:r>
              <a:rPr lang="es-CL" sz="2400" dirty="0" err="1">
                <a:latin typeface="+mn-lt"/>
              </a:rPr>
              <a:t>Ped</a:t>
            </a:r>
            <a:r>
              <a:rPr lang="es-CL" sz="2400" dirty="0">
                <a:latin typeface="+mn-lt"/>
              </a:rPr>
              <a:t>. 2:9-10) </a:t>
            </a:r>
          </a:p>
          <a:p>
            <a:pPr algn="ctr"/>
            <a:r>
              <a:rPr lang="es-CL" sz="3000" dirty="0">
                <a:latin typeface="+mn-lt"/>
              </a:rPr>
              <a:t>Somos linaje escogido, </a:t>
            </a:r>
          </a:p>
          <a:p>
            <a:pPr algn="ctr"/>
            <a:r>
              <a:rPr lang="es-CL" sz="3000" dirty="0">
                <a:latin typeface="+mn-lt"/>
              </a:rPr>
              <a:t>real sacerdocio, nación santa, </a:t>
            </a:r>
          </a:p>
          <a:p>
            <a:pPr algn="ctr"/>
            <a:r>
              <a:rPr lang="es-CL" sz="3000" dirty="0">
                <a:latin typeface="+mn-lt"/>
              </a:rPr>
              <a:t>pueblo adquirido por Dios, </a:t>
            </a:r>
          </a:p>
          <a:p>
            <a:pPr algn="ctr"/>
            <a:r>
              <a:rPr lang="es-CL" sz="3000" dirty="0">
                <a:latin typeface="+mn-lt"/>
              </a:rPr>
              <a:t>para que anunciemos las virtudes </a:t>
            </a:r>
          </a:p>
          <a:p>
            <a:pPr algn="ctr"/>
            <a:r>
              <a:rPr lang="es-CL" sz="3000" dirty="0">
                <a:latin typeface="+mn-lt"/>
              </a:rPr>
              <a:t>de Aquel que nos llamó de las tinieblas </a:t>
            </a:r>
          </a:p>
          <a:p>
            <a:pPr algn="ctr"/>
            <a:r>
              <a:rPr lang="es-CL" sz="3000" dirty="0" smtClean="0">
                <a:latin typeface="+mn-lt"/>
              </a:rPr>
              <a:t>a </a:t>
            </a:r>
            <a:r>
              <a:rPr lang="es-CL" sz="3000" dirty="0">
                <a:latin typeface="+mn-lt"/>
              </a:rPr>
              <a:t>su luz admirable. </a:t>
            </a:r>
          </a:p>
          <a:p>
            <a:pPr algn="ctr"/>
            <a:r>
              <a:rPr lang="es-CL" sz="3000" dirty="0">
                <a:latin typeface="+mn-lt"/>
              </a:rPr>
              <a:t>Mas, nosotros que en otro tiempo no éramos pueblo, </a:t>
            </a:r>
          </a:p>
          <a:p>
            <a:pPr algn="ctr"/>
            <a:r>
              <a:rPr lang="es-CL" sz="3000" dirty="0">
                <a:latin typeface="+mn-lt"/>
              </a:rPr>
              <a:t>pero ahora somos pueblo, pueblo de Dios; </a:t>
            </a:r>
          </a:p>
          <a:p>
            <a:pPr algn="ctr"/>
            <a:r>
              <a:rPr lang="es-CL" sz="3000" dirty="0">
                <a:latin typeface="+mn-lt"/>
              </a:rPr>
              <a:t>que en otro tiempo no habíamos </a:t>
            </a:r>
            <a:endParaRPr lang="es-CL" sz="3000" dirty="0" smtClean="0">
              <a:latin typeface="+mn-lt"/>
            </a:endParaRPr>
          </a:p>
          <a:p>
            <a:pPr algn="ctr"/>
            <a:r>
              <a:rPr lang="es-CL" sz="3000" dirty="0" smtClean="0">
                <a:latin typeface="+mn-lt"/>
              </a:rPr>
              <a:t>alcanzado </a:t>
            </a:r>
            <a:r>
              <a:rPr lang="es-CL" sz="3000" dirty="0">
                <a:latin typeface="+mn-lt"/>
              </a:rPr>
              <a:t>misericordia, </a:t>
            </a:r>
          </a:p>
          <a:p>
            <a:pPr algn="ctr"/>
            <a:r>
              <a:rPr lang="es-CL" sz="3000" dirty="0">
                <a:latin typeface="+mn-lt"/>
              </a:rPr>
              <a:t>pero ahora disfrutamos las misericordias de Dios.</a:t>
            </a:r>
          </a:p>
        </p:txBody>
      </p:sp>
    </p:spTree>
  </p:cSld>
  <p:clrMapOvr>
    <a:masterClrMapping/>
  </p:clrMapOvr>
</p:sld>
</file>

<file path=ppt/slides/slide6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1"/>
          <p:cNvSpPr>
            <a:spLocks noChangeArrowheads="1"/>
          </p:cNvSpPr>
          <p:nvPr/>
        </p:nvSpPr>
        <p:spPr bwMode="auto">
          <a:xfrm>
            <a:off x="0" y="293688"/>
            <a:ext cx="9144000" cy="60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SOMOS UNO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24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Dios nos redimió de todo linaje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lengua y pueblo y nación;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toda diferencia y barrera cayó,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 la sangre de Jesucristo, el Señor.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en su gran amor nos dio a conocer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el misterio de su voluntad,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de reunir todas las cosas en Cristo Jesús.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spcBef>
                <a:spcPts val="1200"/>
              </a:spcBef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Somos uno, somos hermanos, un cuerpo en el Señor,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Cristo es el todo y en todos;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somos uno, nos amamos, somos uno en el Señor.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5" name="Rectangle 1"/>
          <p:cNvSpPr>
            <a:spLocks noChangeArrowheads="1"/>
          </p:cNvSpPr>
          <p:nvPr/>
        </p:nvSpPr>
        <p:spPr bwMode="auto">
          <a:xfrm>
            <a:off x="0" y="174625"/>
            <a:ext cx="9144000" cy="595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SOY DE TI, SEÑOR</a:t>
            </a:r>
          </a:p>
          <a:p>
            <a:pPr algn="ctr" eaLnBrk="0" hangingPunct="0">
              <a:defRPr/>
            </a:pPr>
            <a:endParaRPr lang="es-ES" sz="3200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Soy de ti, Señor, soy de ti,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pertenezco a tu gloria;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nada podrá separarme de tu grande amor.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Soy de ti, mi amado, soy de ti,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pertenezco a tu gloria;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nada podrá separarme de tu dulce amor.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endParaRPr lang="es-ES" sz="3200" dirty="0">
              <a:latin typeface="+mj-lt"/>
              <a:ea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Mi cabeza levantaste, no lo olvidaré;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con ungüento me ungiste,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soy de ti, Señor Jesús.</a:t>
            </a:r>
            <a:endParaRPr lang="es-ES" sz="3200" dirty="0">
              <a:latin typeface="+mj-lt"/>
            </a:endParaRPr>
          </a:p>
        </p:txBody>
      </p:sp>
    </p:spTree>
  </p:cSld>
  <p:clrMapOvr>
    <a:masterClrMapping/>
  </p:clrMapOvr>
</p:sld>
</file>

<file path=ppt/slides/slide6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1"/>
          <p:cNvSpPr>
            <a:spLocks noChangeArrowheads="1"/>
          </p:cNvSpPr>
          <p:nvPr/>
        </p:nvSpPr>
        <p:spPr bwMode="auto">
          <a:xfrm>
            <a:off x="0" y="350441"/>
            <a:ext cx="9144000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SUAVEMENTE CRISTO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endParaRPr lang="es-ES" altLang="es-CL" sz="32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Suavemente, suavemente, </a:t>
            </a: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Cristo entró a mi corazón,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suavemente Cristo, Cristo.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Con sus cuerdas me rodeó;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yo le di mi vida vana, él me dio su grande amor;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suavemente, suavemente cautivó mi corazón.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spcBef>
                <a:spcPts val="1200"/>
              </a:spcBef>
            </a:pPr>
            <a:r>
              <a:rPr lang="es-ES" altLang="es-CL" sz="3200" i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Suavemente Cristo, Cristo, Cristo,</a:t>
            </a:r>
            <a:endParaRPr lang="es-CL" altLang="es-CL" sz="3200" i="1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i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entró a mi corazón,</a:t>
            </a:r>
            <a:endParaRPr lang="es-CL" altLang="es-CL" sz="3200" i="1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i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hizo habitación conmigo, es mi dueño y mi Señor</a:t>
            </a:r>
            <a:r>
              <a:rPr lang="es-ES" altLang="es-CL" sz="3200" i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.</a:t>
            </a:r>
          </a:p>
          <a:p>
            <a:pPr algn="ctr" eaLnBrk="0" hangingPunct="0"/>
            <a:r>
              <a:rPr lang="es-ES" altLang="es-CL" sz="3200" i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…</a:t>
            </a:r>
            <a:endParaRPr lang="es-ES" altLang="es-CL" sz="3200" i="1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1 Rectángulo"/>
          <p:cNvSpPr>
            <a:spLocks noChangeArrowheads="1"/>
          </p:cNvSpPr>
          <p:nvPr/>
        </p:nvSpPr>
        <p:spPr bwMode="auto">
          <a:xfrm>
            <a:off x="0" y="260350"/>
            <a:ext cx="91440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Todo el tiempo que he perdido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ocupado solo en mí, hoy lo rindo todo a Cristo;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suavemente oí su voz,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y el abismo de mi alma de su gracia lo llenó.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 i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Suavemente...</a:t>
            </a:r>
            <a:endParaRPr lang="es-CL" altLang="es-CL" sz="3200" i="1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Hoy le sirvo de por vida;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nada quiero para mí cuando parta de este mundo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Sus gavillas llevaré,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será el fruto de su gracia la cosecha de su amor.</a:t>
            </a:r>
          </a:p>
          <a:p>
            <a:pPr algn="ctr" eaLnBrk="0" hangingPunct="0"/>
            <a:r>
              <a:rPr lang="es-ES" altLang="es-CL" sz="3200" i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Suavemente…</a:t>
            </a:r>
            <a:endParaRPr lang="es-ES" altLang="es-CL" sz="3200" i="1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3" name="Rectangle 1"/>
          <p:cNvSpPr>
            <a:spLocks noChangeArrowheads="1"/>
          </p:cNvSpPr>
          <p:nvPr/>
        </p:nvSpPr>
        <p:spPr bwMode="auto">
          <a:xfrm>
            <a:off x="0" y="171450"/>
            <a:ext cx="9144000" cy="546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TAL ES MI AMADO </a:t>
            </a:r>
            <a:endParaRPr lang="es-ES" sz="3200" b="1" i="1" dirty="0">
              <a:latin typeface="+mj-lt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es-ES" sz="3200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Mi corazón se regocija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en mi amado Rey y Señor;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yo soy suyo y el es mío,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su bandera sobre mí es amor.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Mi amado es blanco y rubio,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señalado entre diez mil;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él es hermoso y dulce.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Tal es mi amado, tal es mi amigo,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oh doncellas de Jerusalén</a:t>
            </a:r>
            <a:r>
              <a:rPr lang="es-CL" sz="3200" dirty="0">
                <a:latin typeface="+mj-lt"/>
              </a:rPr>
              <a:t>.</a:t>
            </a:r>
          </a:p>
        </p:txBody>
      </p:sp>
    </p:spTree>
  </p:cSld>
  <p:clrMapOvr>
    <a:masterClrMapping/>
  </p:clrMapOvr>
</p:sld>
</file>

<file path=ppt/slides/slide6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333375"/>
            <a:ext cx="9144000" cy="64017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000" b="1" dirty="0">
                <a:latin typeface="+mn-lt"/>
              </a:rPr>
              <a:t>TE ADORAMOS, EN TU PRESENCIA</a:t>
            </a:r>
          </a:p>
          <a:p>
            <a:pPr algn="ctr">
              <a:defRPr/>
            </a:pPr>
            <a:r>
              <a:rPr lang="es-CL" sz="3000" dirty="0">
                <a:latin typeface="+mn-lt"/>
              </a:rPr>
              <a:t>Te adoramos, en tu presencia,</a:t>
            </a:r>
          </a:p>
          <a:p>
            <a:pPr algn="ctr">
              <a:defRPr/>
            </a:pPr>
            <a:r>
              <a:rPr lang="es-CL" sz="3000" dirty="0">
                <a:latin typeface="+mn-lt"/>
              </a:rPr>
              <a:t>te adoramos, te adoramos,</a:t>
            </a:r>
          </a:p>
          <a:p>
            <a:pPr algn="ctr">
              <a:defRPr/>
            </a:pPr>
            <a:r>
              <a:rPr lang="es-CL" sz="3000" dirty="0">
                <a:latin typeface="+mn-lt"/>
              </a:rPr>
              <a:t>pues tu preciosa sangre nos ha limpiado;</a:t>
            </a:r>
          </a:p>
          <a:p>
            <a:pPr algn="ctr">
              <a:defRPr/>
            </a:pPr>
            <a:r>
              <a:rPr lang="es-CL" sz="3000" dirty="0">
                <a:latin typeface="+mn-lt"/>
              </a:rPr>
              <a:t>te adoramos, traemos ofrenda de gratitud,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3000" dirty="0">
                <a:latin typeface="+mn-lt"/>
              </a:rPr>
              <a:t>gratitud por tu bendita salvación, Señor Jesús.</a:t>
            </a:r>
          </a:p>
          <a:p>
            <a:pPr algn="ctr">
              <a:defRPr/>
            </a:pPr>
            <a:r>
              <a:rPr lang="es-CL" sz="3000" dirty="0">
                <a:latin typeface="+mn-lt"/>
              </a:rPr>
              <a:t>Te adoramos, delante tu trono, te adoramos;</a:t>
            </a:r>
          </a:p>
          <a:p>
            <a:pPr algn="ctr">
              <a:defRPr/>
            </a:pPr>
            <a:r>
              <a:rPr lang="es-CL" sz="3000" dirty="0">
                <a:latin typeface="+mn-lt"/>
              </a:rPr>
              <a:t>te adoramos, tú eres el Rey, el Padre te ha coronado;</a:t>
            </a:r>
          </a:p>
          <a:p>
            <a:pPr algn="ctr">
              <a:defRPr/>
            </a:pPr>
            <a:r>
              <a:rPr lang="es-CL" sz="3000" dirty="0">
                <a:latin typeface="+mn-lt"/>
              </a:rPr>
              <a:t>excelso sobre todo, bendito por los siglos,</a:t>
            </a:r>
          </a:p>
          <a:p>
            <a:pPr algn="ctr">
              <a:defRPr/>
            </a:pPr>
            <a:r>
              <a:rPr lang="es-CL" sz="3000" dirty="0">
                <a:latin typeface="+mn-lt"/>
              </a:rPr>
              <a:t>tú eres el Señor.</a:t>
            </a:r>
          </a:p>
          <a:p>
            <a:pPr algn="ctr">
              <a:defRPr/>
            </a:pPr>
            <a:r>
              <a:rPr lang="es-CL" sz="3000" dirty="0">
                <a:latin typeface="+mn-lt"/>
              </a:rPr>
              <a:t>tuya es la alabanza, tuyo es el poder</a:t>
            </a:r>
          </a:p>
          <a:p>
            <a:pPr algn="ctr">
              <a:defRPr/>
            </a:pPr>
            <a:r>
              <a:rPr lang="es-CL" sz="3000" dirty="0">
                <a:latin typeface="+mn-lt"/>
              </a:rPr>
              <a:t>y tuya es la adoración</a:t>
            </a:r>
            <a:r>
              <a:rPr lang="es-CL" sz="3000" dirty="0" smtClean="0">
                <a:latin typeface="+mn-lt"/>
              </a:rPr>
              <a:t>.</a:t>
            </a:r>
          </a:p>
          <a:p>
            <a:pPr algn="ctr">
              <a:defRPr/>
            </a:pPr>
            <a:r>
              <a:rPr lang="es-CL" sz="3000" dirty="0" smtClean="0">
                <a:latin typeface="+mn-lt"/>
              </a:rPr>
              <a:t>…</a:t>
            </a:r>
            <a:endParaRPr lang="es-CL" sz="3000" dirty="0">
              <a:latin typeface="+mn-lt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Rectángulo"/>
          <p:cNvSpPr>
            <a:spLocks noChangeArrowheads="1"/>
          </p:cNvSpPr>
          <p:nvPr/>
        </p:nvSpPr>
        <p:spPr bwMode="auto">
          <a:xfrm>
            <a:off x="0" y="620713"/>
            <a:ext cx="91440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Amado mío, dulce mío,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es ya pasado el invierno,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la lluvia se ha mudado,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se han mostrado las flores;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tiempo de canto ha venido,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la higuera ha echado sus higos,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ha germinado el trigal, es tiempo de amor...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Saltando sobre los montes, he aquí, él viene;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brincando sobre los collados, he aquí, él viene.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He aquí, él viene, viene mi Señor...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8313" y="620713"/>
            <a:ext cx="82804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CL" sz="3200" dirty="0">
                <a:latin typeface="+mn-lt"/>
              </a:rPr>
              <a:t>Te adoramos, te adoramos, Salvador;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te adoramos, te adoramos, Rey y Señor;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tú que salvas, tú que reinas.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Te adoramos, ante tu grandeza, te adoramos.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CL" sz="3200" dirty="0">
                <a:latin typeface="+mn-lt"/>
              </a:rPr>
              <a:t>"Consumado es</a:t>
            </a:r>
            <a:r>
              <a:rPr lang="es-CL" sz="3200" dirty="0" smtClean="0">
                <a:latin typeface="+mn-lt"/>
              </a:rPr>
              <a:t>",</a:t>
            </a:r>
          </a:p>
          <a:p>
            <a:pPr algn="ctr">
              <a:defRPr/>
            </a:pPr>
            <a:r>
              <a:rPr lang="es-CL" sz="3200" dirty="0" smtClean="0">
                <a:latin typeface="+mn-lt"/>
              </a:rPr>
              <a:t>fueron </a:t>
            </a:r>
            <a:r>
              <a:rPr lang="es-CL" sz="3200" dirty="0">
                <a:latin typeface="+mn-lt"/>
              </a:rPr>
              <a:t>tus palabras de poder,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así el velo se rasgó,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para entrar con libertad y adorar.</a:t>
            </a:r>
          </a:p>
        </p:txBody>
      </p:sp>
    </p:spTree>
  </p:cSld>
  <p:clrMapOvr>
    <a:masterClrMapping/>
  </p:clrMapOvr>
</p:sld>
</file>

<file path=ppt/slides/slide6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404813"/>
            <a:ext cx="9144000" cy="50165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CL" sz="3200" b="1" dirty="0">
                <a:latin typeface="+mj-lt"/>
              </a:rPr>
              <a:t>TE ADORAMOS, JESÚS</a:t>
            </a:r>
          </a:p>
          <a:p>
            <a:pPr algn="ctr">
              <a:defRPr/>
            </a:pPr>
            <a:endParaRPr lang="es-CL" sz="3200" dirty="0">
              <a:latin typeface="+mj-lt"/>
            </a:endParaRPr>
          </a:p>
          <a:p>
            <a:pPr algn="ctr">
              <a:defRPr/>
            </a:pPr>
            <a:r>
              <a:rPr lang="es-CL" sz="3200" dirty="0">
                <a:latin typeface="+mj-lt"/>
              </a:rPr>
              <a:t>Te adoramos, Jesús,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porque digno es tu nombre;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te adoramos, Jesús,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porque digno es tu nombre. 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Te alabamos, exaltamos y glorificamos; 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te adoramos, Jesús;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te alabamos, exaltamos y glorificamos;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te adoramos, Jesús.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7" name="Rectangle 1"/>
          <p:cNvSpPr>
            <a:spLocks noChangeArrowheads="1"/>
          </p:cNvSpPr>
          <p:nvPr/>
        </p:nvSpPr>
        <p:spPr bwMode="auto">
          <a:xfrm>
            <a:off x="12700" y="246063"/>
            <a:ext cx="9144000" cy="497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TE ADORAMOS, TE ADORAMOS</a:t>
            </a:r>
          </a:p>
          <a:p>
            <a:pPr algn="ctr" eaLnBrk="0" hangingPunct="0">
              <a:defRPr/>
            </a:pPr>
            <a:endParaRPr lang="es-ES" sz="3200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Te adoramos, te adoramos,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Dios eterno, Dios eterno.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Te adoramos, Padre nuestro,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por tu Hijo Jesucristo.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Glorioso Salvador, bendito Redentor,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precioso Señor,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Te adoramos, sí, te adoramos;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te adoramos, bendito Dios.</a:t>
            </a:r>
            <a:endParaRPr lang="es-ES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1 Rectángulo"/>
          <p:cNvSpPr>
            <a:spLocks noChangeArrowheads="1"/>
          </p:cNvSpPr>
          <p:nvPr/>
        </p:nvSpPr>
        <p:spPr bwMode="auto">
          <a:xfrm>
            <a:off x="395536" y="404664"/>
            <a:ext cx="835292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TE AGRADECEMOS </a:t>
            </a:r>
          </a:p>
          <a:p>
            <a:pPr algn="ctr"/>
            <a:r>
              <a:rPr lang="es-CL" sz="3200" dirty="0">
                <a:latin typeface="+mn-lt"/>
              </a:rPr>
              <a:t>Te agradecemos de todo corazón </a:t>
            </a:r>
          </a:p>
          <a:p>
            <a:pPr algn="ctr"/>
            <a:r>
              <a:rPr lang="es-CL" sz="3200" dirty="0">
                <a:latin typeface="+mn-lt"/>
              </a:rPr>
              <a:t>y te adoramos, único y santo Dios; </a:t>
            </a:r>
          </a:p>
          <a:p>
            <a:pPr algn="ctr"/>
            <a:r>
              <a:rPr lang="es-CL" sz="3200" dirty="0">
                <a:latin typeface="+mn-lt"/>
              </a:rPr>
              <a:t>te agradecemos porque has dado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a Jesucristo, tu Hijo. </a:t>
            </a:r>
          </a:p>
          <a:p>
            <a:pPr algn="ctr"/>
            <a:r>
              <a:rPr lang="es-CL" sz="3200" dirty="0">
                <a:latin typeface="+mn-lt"/>
              </a:rPr>
              <a:t>Y ahora, diga el débil: “Yo soy fuerte”, </a:t>
            </a:r>
          </a:p>
          <a:p>
            <a:pPr algn="ctr"/>
            <a:r>
              <a:rPr lang="es-CL" sz="3200" dirty="0">
                <a:latin typeface="+mn-lt"/>
              </a:rPr>
              <a:t>y el pobre: “Yo soy rico”, </a:t>
            </a:r>
          </a:p>
          <a:p>
            <a:pPr algn="ctr"/>
            <a:r>
              <a:rPr lang="es-CL" sz="3200" dirty="0">
                <a:latin typeface="+mn-lt"/>
              </a:rPr>
              <a:t>porque el Señor ha sido </a:t>
            </a:r>
            <a:r>
              <a:rPr lang="es-CL" sz="3200" dirty="0" smtClean="0">
                <a:latin typeface="+mn-lt"/>
              </a:rPr>
              <a:t>dado</a:t>
            </a:r>
          </a:p>
          <a:p>
            <a:pPr algn="ctr"/>
            <a:r>
              <a:rPr lang="es-CL" sz="3200" dirty="0" smtClean="0">
                <a:latin typeface="+mn-lt"/>
              </a:rPr>
              <a:t>por </a:t>
            </a:r>
            <a:r>
              <a:rPr lang="es-CL" sz="3200" dirty="0">
                <a:latin typeface="+mn-lt"/>
              </a:rPr>
              <a:t>nosotros.</a:t>
            </a:r>
          </a:p>
        </p:txBody>
      </p:sp>
    </p:spTree>
  </p:cSld>
  <p:clrMapOvr>
    <a:masterClrMapping/>
  </p:clrMapOvr>
</p:sld>
</file>

<file path=ppt/slides/slide6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1" name="Rectangle 1"/>
          <p:cNvSpPr>
            <a:spLocks noChangeArrowheads="1"/>
          </p:cNvSpPr>
          <p:nvPr/>
        </p:nvSpPr>
        <p:spPr bwMode="auto">
          <a:xfrm>
            <a:off x="-25400" y="161925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TE ALABARÉ, OH SEÑOR, CON TODO MI CORAZÓN</a:t>
            </a:r>
          </a:p>
          <a:p>
            <a:pPr algn="ctr" eaLnBrk="0" hangingPunct="0">
              <a:defRPr/>
            </a:pPr>
            <a:r>
              <a:rPr lang="es-ES" sz="2800" dirty="0">
                <a:latin typeface="+mj-lt"/>
                <a:cs typeface="Times New Roman" pitchFamily="18" charset="0"/>
              </a:rPr>
              <a:t>(Sal. 138:1-6)</a:t>
            </a:r>
            <a:endParaRPr lang="es-ES" sz="2800" b="1" dirty="0">
              <a:latin typeface="+mj-lt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es-ES" sz="2800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Te alabaré, oh Señor, con todo mi corazón,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delante de los dioses a ti cantaré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y alabaré tu nombre,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por tu misericordia y tu fidelidad.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Te alabarán, oh Señor,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todos los reyes de la tierra,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porque han oído los dichos de tu boca,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y cantarán de los caminos del Señor,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porque tu gloria, oh Señor, es grande.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Excelso es nuestro Dios... ¡Aleluya!</a:t>
            </a:r>
            <a:endParaRPr lang="es-ES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1"/>
          <p:cNvSpPr>
            <a:spLocks noChangeArrowheads="1"/>
          </p:cNvSpPr>
          <p:nvPr/>
        </p:nvSpPr>
        <p:spPr bwMode="auto">
          <a:xfrm>
            <a:off x="0" y="117475"/>
            <a:ext cx="914400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TE ALABO, PADRE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2400" dirty="0">
                <a:latin typeface="Calibri" pitchFamily="34" charset="0"/>
                <a:cs typeface="Times New Roman" pitchFamily="18" charset="0"/>
              </a:rPr>
              <a:t>(</a:t>
            </a:r>
            <a:r>
              <a:rPr lang="es-ES" altLang="es-CL" sz="2400" dirty="0" err="1">
                <a:latin typeface="Calibri" pitchFamily="34" charset="0"/>
                <a:cs typeface="Times New Roman" pitchFamily="18" charset="0"/>
              </a:rPr>
              <a:t>Mat.</a:t>
            </a:r>
            <a:r>
              <a:rPr lang="es-ES" altLang="es-CL" sz="2400" dirty="0">
                <a:latin typeface="Calibri" pitchFamily="34" charset="0"/>
                <a:cs typeface="Times New Roman" pitchFamily="18" charset="0"/>
              </a:rPr>
              <a:t> 11:25, Col. 1:26-27)</a:t>
            </a:r>
            <a:endParaRPr lang="es-CL" altLang="es-CL" sz="2400" dirty="0">
              <a:latin typeface="Calibri" pitchFamily="34" charset="0"/>
            </a:endParaRPr>
          </a:p>
          <a:p>
            <a:pPr algn="ctr" eaLnBrk="0" hangingPunct="0"/>
            <a:endParaRPr lang="es-ES" altLang="es-CL" sz="28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Te alabo, Padre, Señor del cielo y de la tierra,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porque escondiste estas cosas de los sabios,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de los sabios y de los entendidos,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y las revelaste a los niños; sí, Padre,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spcAft>
                <a:spcPts val="1200"/>
              </a:spcAf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porque así te agradó...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Que es Cristo en nosotros la esperanza de gloria,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el misterio que había estado oculto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desde los siglos y edades;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pero que ahora ha sido manifestado a sus santos.</a:t>
            </a:r>
            <a:endParaRPr lang="es-ES" altLang="es-CL" sz="3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1"/>
          <p:cNvSpPr>
            <a:spLocks noChangeArrowheads="1"/>
          </p:cNvSpPr>
          <p:nvPr/>
        </p:nvSpPr>
        <p:spPr bwMode="auto">
          <a:xfrm>
            <a:off x="0" y="374839"/>
            <a:ext cx="9144000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TE AMO, OH SEÑOR, FORTALEZA MÍA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spcAft>
                <a:spcPts val="1200"/>
              </a:spcAft>
            </a:pPr>
            <a:r>
              <a:rPr lang="es-ES" altLang="es-CL" sz="2400" dirty="0">
                <a:latin typeface="Calibri" pitchFamily="34" charset="0"/>
                <a:cs typeface="Times New Roman" pitchFamily="18" charset="0"/>
              </a:rPr>
              <a:t>(Salmos 18:1-3)</a:t>
            </a:r>
            <a:endParaRPr lang="es-CL" altLang="es-CL" sz="24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 smtClean="0">
                <a:latin typeface="Calibri" pitchFamily="34" charset="0"/>
                <a:cs typeface="Times New Roman" pitchFamily="18" charset="0"/>
              </a:rPr>
              <a:t>Te </a:t>
            </a: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amo, oh Señor, fortaleza mía;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Señor, roca mía y castillo mío,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y mi Libertador, Dios mío,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fortaleza mía, en él confiaré.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Mi escudo y la fuerza de mi salvación,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mi alto refugio; invocaré a mi Señor,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quien es digno de ser alabado,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y seré salvo de mis enemigos.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Aleluya, aleluya, gloria a Dios,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así en la tierra como en el cielo.</a:t>
            </a:r>
            <a:endParaRPr lang="es-ES" altLang="es-CL" sz="3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1"/>
          <p:cNvSpPr>
            <a:spLocks noChangeArrowheads="1"/>
          </p:cNvSpPr>
          <p:nvPr/>
        </p:nvSpPr>
        <p:spPr bwMode="auto">
          <a:xfrm>
            <a:off x="0" y="501650"/>
            <a:ext cx="9144000" cy="501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TE AMO, OH SEÑOR,</a:t>
            </a:r>
            <a:r>
              <a:rPr lang="es-CL" altLang="es-CL" sz="3200">
                <a:latin typeface="Calibri" pitchFamily="34" charset="0"/>
              </a:rPr>
              <a:t> </a:t>
            </a:r>
            <a:r>
              <a:rPr lang="es-ES" altLang="es-CL" sz="32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TÚ ERES MI GLORIA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Te amo, oh Señor, tú eres mi gloria,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escudo alrededor de mí, mi guardador;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tu diestra poderosa me sostiene,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objeto soy de tus misericordias.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De mi debilidad te compadeces,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y ahuyentas el temor del alma mía;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amparas tu heredad bajo tus alas,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eres mi amigo fiel, Jesús amado.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1"/>
          <p:cNvSpPr>
            <a:spLocks noChangeArrowheads="1"/>
          </p:cNvSpPr>
          <p:nvPr/>
        </p:nvSpPr>
        <p:spPr bwMode="auto">
          <a:xfrm>
            <a:off x="0" y="544592"/>
            <a:ext cx="9144000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TE AMO, SEÑOR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endParaRPr lang="es-ES" altLang="es-CL" sz="32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Te amo, Señor, porque has engrandecido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tu misericordia, tu misericordia.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Tú nos amaste primero, Señor...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spcAft>
                <a:spcPts val="1200"/>
              </a:spcAf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¡Gracias por tu amor, gracias por tu amor!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Has descendido de los cielos</a:t>
            </a: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para salvar mi alma...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¡Gracias por tu amor, gracias por tu amor!</a:t>
            </a:r>
            <a:endParaRPr lang="es-ES" altLang="es-CL" sz="3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1 Rectángulo"/>
          <p:cNvSpPr>
            <a:spLocks noChangeArrowheads="1"/>
          </p:cNvSpPr>
          <p:nvPr/>
        </p:nvSpPr>
        <p:spPr bwMode="auto">
          <a:xfrm>
            <a:off x="323528" y="476672"/>
            <a:ext cx="849694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L" sz="3200" b="1" dirty="0">
                <a:latin typeface="+mn-lt"/>
              </a:rPr>
              <a:t>TE BENDECIMOS, SEÑOR </a:t>
            </a:r>
          </a:p>
          <a:p>
            <a:pPr algn="ctr">
              <a:spcAft>
                <a:spcPts val="1200"/>
              </a:spcAft>
            </a:pPr>
            <a:r>
              <a:rPr lang="es-CL" sz="2400" dirty="0">
                <a:latin typeface="+mn-lt"/>
              </a:rPr>
              <a:t>(</a:t>
            </a:r>
            <a:r>
              <a:rPr lang="es-CL" sz="2400" dirty="0" err="1">
                <a:latin typeface="+mn-lt"/>
              </a:rPr>
              <a:t>Apoc</a:t>
            </a:r>
            <a:r>
              <a:rPr lang="es-CL" sz="2400" dirty="0">
                <a:latin typeface="+mn-lt"/>
              </a:rPr>
              <a:t>. 11:17) </a:t>
            </a:r>
          </a:p>
          <a:p>
            <a:pPr algn="ctr"/>
            <a:r>
              <a:rPr lang="es-CL" sz="3200" dirty="0">
                <a:latin typeface="+mn-lt"/>
              </a:rPr>
              <a:t>Te bendecimos, Señor Dios Todopoderoso, </a:t>
            </a:r>
          </a:p>
          <a:p>
            <a:pPr algn="ctr"/>
            <a:r>
              <a:rPr lang="es-CL" sz="3200" dirty="0">
                <a:latin typeface="+mn-lt"/>
              </a:rPr>
              <a:t>que eras, que eres, que has de venir,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te bendecimos, Jesús. </a:t>
            </a:r>
          </a:p>
          <a:p>
            <a:pPr algn="ctr"/>
            <a:r>
              <a:rPr lang="es-CL" sz="3200" dirty="0">
                <a:latin typeface="+mn-lt"/>
              </a:rPr>
              <a:t>Tú eres Alfa y Omega, </a:t>
            </a:r>
          </a:p>
          <a:p>
            <a:pPr algn="ctr"/>
            <a:r>
              <a:rPr lang="es-CL" sz="3200" dirty="0">
                <a:latin typeface="+mn-lt"/>
              </a:rPr>
              <a:t>tú eres la resurrección, </a:t>
            </a:r>
          </a:p>
          <a:p>
            <a:pPr algn="ctr"/>
            <a:r>
              <a:rPr lang="es-CL" sz="3200" dirty="0">
                <a:latin typeface="+mn-lt"/>
              </a:rPr>
              <a:t>tú eres la vida eterna de Dios. </a:t>
            </a:r>
          </a:p>
          <a:p>
            <a:pPr algn="ctr"/>
            <a:r>
              <a:rPr lang="es-CL" sz="3200" dirty="0">
                <a:latin typeface="+mn-lt"/>
              </a:rPr>
              <a:t>¡Jesús es el gran Vencedor!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CuadroTexto"/>
          <p:cNvSpPr txBox="1">
            <a:spLocks noChangeArrowheads="1"/>
          </p:cNvSpPr>
          <p:nvPr/>
        </p:nvSpPr>
        <p:spPr bwMode="auto">
          <a:xfrm>
            <a:off x="1403350" y="765175"/>
            <a:ext cx="5905500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</a:rPr>
              <a:t>AMADOS, OH AMADOS</a:t>
            </a:r>
          </a:p>
          <a:p>
            <a:pPr algn="ctr"/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Amados, oh amados,</a:t>
            </a:r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ahora ya somos hijos de Dios;</a:t>
            </a:r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pero aún no se ha manifestado</a:t>
            </a:r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lo que hemos de ser.</a:t>
            </a:r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Pero, cuando él se manifieste,</a:t>
            </a:r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entonces seremos tal como es él.</a:t>
            </a:r>
            <a:endParaRPr lang="es-CL" altLang="es-CL" sz="3200">
              <a:latin typeface="Calibri" pitchFamily="34" charset="0"/>
            </a:endParaRPr>
          </a:p>
          <a:p>
            <a:endParaRPr lang="es-CL" altLang="es-CL"/>
          </a:p>
        </p:txBody>
      </p:sp>
    </p:spTree>
  </p:cSld>
  <p:clrMapOvr>
    <a:masterClrMapping/>
  </p:clrMapOvr>
</p:sld>
</file>

<file path=ppt/slides/slide6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8313" y="333375"/>
            <a:ext cx="8207375" cy="48320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TE DAMOS GRACIAS, SEÑOR</a:t>
            </a:r>
          </a:p>
          <a:p>
            <a:pPr algn="ctr">
              <a:defRPr/>
            </a:pPr>
            <a:endParaRPr lang="es-CL" sz="3200" b="1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Te damos gracias, Señor, por habernos amado,</a:t>
            </a:r>
            <a:endParaRPr lang="es-CL" sz="3200" dirty="0">
              <a:latin typeface="+mn-lt"/>
            </a:endParaRPr>
          </a:p>
          <a:p>
            <a:pPr algn="ctr">
              <a:spcAft>
                <a:spcPts val="1200"/>
              </a:spcAft>
              <a:defRPr/>
            </a:pPr>
            <a:r>
              <a:rPr lang="es-ES" sz="3200" dirty="0">
                <a:latin typeface="+mn-lt"/>
              </a:rPr>
              <a:t>por haberte entregado allí  en la cruz.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Es tu sangre preciosa, es tu sangre bendita,</a:t>
            </a:r>
            <a:endParaRPr lang="es-CL" sz="3200" dirty="0">
              <a:latin typeface="+mn-lt"/>
            </a:endParaRPr>
          </a:p>
          <a:p>
            <a:pPr algn="ctr">
              <a:spcAft>
                <a:spcPts val="1200"/>
              </a:spcAft>
              <a:defRPr/>
            </a:pPr>
            <a:r>
              <a:rPr lang="es-ES" sz="3200" dirty="0">
                <a:latin typeface="+mn-lt"/>
              </a:rPr>
              <a:t>sangre poderosa, eterna redención.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Ahora tenemos la vida,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tenemos la vida eterna,</a:t>
            </a: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ES" sz="3200" dirty="0">
                <a:latin typeface="+mn-lt"/>
              </a:rPr>
              <a:t>somos un solo pueblo, por tu salvación.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6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1"/>
          <p:cNvSpPr>
            <a:spLocks noChangeArrowheads="1"/>
          </p:cNvSpPr>
          <p:nvPr/>
        </p:nvSpPr>
        <p:spPr bwMode="auto">
          <a:xfrm>
            <a:off x="0" y="528705"/>
            <a:ext cx="9144000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TE DOY GRACIAS, SEÑOR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endParaRPr lang="es-ES" altLang="es-CL" sz="32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Te doy gracias, </a:t>
            </a:r>
            <a:r>
              <a:rPr lang="es-ES" altLang="es-CL" sz="3200" dirty="0" smtClean="0">
                <a:latin typeface="Calibri" pitchFamily="34" charset="0"/>
                <a:cs typeface="Times New Roman" pitchFamily="18" charset="0"/>
              </a:rPr>
              <a:t>Señor,</a:t>
            </a:r>
          </a:p>
          <a:p>
            <a:pPr algn="ctr" eaLnBrk="0" hangingPunct="0"/>
            <a:r>
              <a:rPr lang="es-ES" altLang="es-CL" sz="3200" dirty="0" smtClean="0">
                <a:latin typeface="Calibri" pitchFamily="34" charset="0"/>
                <a:cs typeface="Times New Roman" pitchFamily="18" charset="0"/>
              </a:rPr>
              <a:t>por </a:t>
            </a: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haberme amado,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por haberme incluido en tu gracia,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por haber puesto un alto precio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spcAft>
                <a:spcPts val="1200"/>
              </a:spcAf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a mi alma, por tu eterna salvación.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Gozo y corona eres para mí,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un alto precio pagaste por mí.</a:t>
            </a:r>
            <a:endParaRPr lang="es-ES" altLang="es-CL" sz="3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1 Rectángulo"/>
          <p:cNvSpPr>
            <a:spLocks noChangeArrowheads="1"/>
          </p:cNvSpPr>
          <p:nvPr/>
        </p:nvSpPr>
        <p:spPr bwMode="auto">
          <a:xfrm>
            <a:off x="395536" y="332656"/>
            <a:ext cx="835292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L" sz="3200" b="1" dirty="0">
                <a:latin typeface="+mn-lt"/>
              </a:rPr>
              <a:t>TE EXALTARÉ, MI DIOS, MI REY </a:t>
            </a:r>
          </a:p>
          <a:p>
            <a:pPr algn="ctr">
              <a:spcAft>
                <a:spcPts val="1200"/>
              </a:spcAft>
            </a:pPr>
            <a:r>
              <a:rPr lang="es-CL" sz="2400" dirty="0">
                <a:latin typeface="+mn-lt"/>
              </a:rPr>
              <a:t>(Salmos 145:1-3) </a:t>
            </a:r>
          </a:p>
          <a:p>
            <a:pPr algn="ctr"/>
            <a:r>
              <a:rPr lang="es-CL" sz="3200" dirty="0">
                <a:latin typeface="+mn-lt"/>
              </a:rPr>
              <a:t>Te exaltaré mi Dios, mi Rey, </a:t>
            </a:r>
          </a:p>
          <a:p>
            <a:pPr algn="ctr"/>
            <a:r>
              <a:rPr lang="es-CL" sz="3200" dirty="0">
                <a:latin typeface="+mn-lt"/>
              </a:rPr>
              <a:t>y bendeciré tu nombre </a:t>
            </a:r>
          </a:p>
          <a:p>
            <a:pPr algn="ctr"/>
            <a:r>
              <a:rPr lang="es-CL" sz="3200" dirty="0">
                <a:latin typeface="+mn-lt"/>
              </a:rPr>
              <a:t>eternamente y para </a:t>
            </a:r>
            <a:r>
              <a:rPr lang="es-CL" sz="3200" dirty="0" smtClean="0">
                <a:latin typeface="+mn-lt"/>
              </a:rPr>
              <a:t>siempre;</a:t>
            </a:r>
          </a:p>
          <a:p>
            <a:pPr algn="ctr"/>
            <a:r>
              <a:rPr lang="es-CL" sz="3200" dirty="0" smtClean="0">
                <a:latin typeface="+mn-lt"/>
              </a:rPr>
              <a:t>cada </a:t>
            </a:r>
            <a:r>
              <a:rPr lang="es-CL" sz="3200" dirty="0">
                <a:latin typeface="+mn-lt"/>
              </a:rPr>
              <a:t>día te bendeciré, </a:t>
            </a:r>
          </a:p>
          <a:p>
            <a:pPr algn="ctr"/>
            <a:r>
              <a:rPr lang="es-CL" sz="3200" dirty="0">
                <a:latin typeface="+mn-lt"/>
              </a:rPr>
              <a:t>y alabaré tu </a:t>
            </a:r>
            <a:r>
              <a:rPr lang="es-CL" sz="3200" dirty="0" smtClean="0">
                <a:latin typeface="+mn-lt"/>
              </a:rPr>
              <a:t>nombre</a:t>
            </a:r>
          </a:p>
          <a:p>
            <a:pPr algn="ctr">
              <a:spcAft>
                <a:spcPts val="1200"/>
              </a:spcAft>
            </a:pPr>
            <a:r>
              <a:rPr lang="es-CL" sz="3200" dirty="0" smtClean="0">
                <a:latin typeface="+mn-lt"/>
              </a:rPr>
              <a:t>eternamente </a:t>
            </a:r>
            <a:r>
              <a:rPr lang="es-CL" sz="3200" dirty="0">
                <a:latin typeface="+mn-lt"/>
              </a:rPr>
              <a:t>y para siempre. </a:t>
            </a:r>
          </a:p>
          <a:p>
            <a:pPr algn="ctr"/>
            <a:r>
              <a:rPr lang="es-CL" sz="3200" dirty="0">
                <a:latin typeface="+mn-lt"/>
              </a:rPr>
              <a:t>Grande es el Señor y digno de suprema alabanza, </a:t>
            </a:r>
          </a:p>
          <a:p>
            <a:pPr algn="ctr"/>
            <a:r>
              <a:rPr lang="es-CL" sz="3200" dirty="0">
                <a:latin typeface="+mn-lt"/>
              </a:rPr>
              <a:t>y su grandeza es </a:t>
            </a:r>
            <a:r>
              <a:rPr lang="es-CL" sz="3200" dirty="0" smtClean="0">
                <a:latin typeface="+mn-lt"/>
              </a:rPr>
              <a:t>inescrutable;</a:t>
            </a:r>
          </a:p>
          <a:p>
            <a:pPr algn="ctr"/>
            <a:r>
              <a:rPr lang="es-CL" sz="3200" dirty="0" smtClean="0">
                <a:latin typeface="+mn-lt"/>
              </a:rPr>
              <a:t>cada </a:t>
            </a:r>
            <a:r>
              <a:rPr lang="es-CL" sz="3200" dirty="0">
                <a:latin typeface="+mn-lt"/>
              </a:rPr>
              <a:t>día le bendeciré.</a:t>
            </a:r>
          </a:p>
        </p:txBody>
      </p:sp>
    </p:spTree>
  </p:cSld>
  <p:clrMapOvr>
    <a:masterClrMapping/>
  </p:clrMapOvr>
</p:sld>
</file>

<file path=ppt/slides/slide6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1 Rectángulo"/>
          <p:cNvSpPr>
            <a:spLocks noChangeArrowheads="1"/>
          </p:cNvSpPr>
          <p:nvPr/>
        </p:nvSpPr>
        <p:spPr bwMode="auto">
          <a:xfrm>
            <a:off x="395536" y="404664"/>
            <a:ext cx="835292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TE EXALTARÉ, MI DIOS </a:t>
            </a:r>
          </a:p>
          <a:p>
            <a:pPr algn="ctr"/>
            <a:r>
              <a:rPr lang="es-CL" sz="3200" dirty="0">
                <a:latin typeface="+mn-lt"/>
              </a:rPr>
              <a:t>Te exaltaré, mi </a:t>
            </a:r>
            <a:r>
              <a:rPr lang="es-CL" sz="3200" dirty="0" smtClean="0">
                <a:latin typeface="+mn-lt"/>
              </a:rPr>
              <a:t>Dios</a:t>
            </a:r>
          </a:p>
          <a:p>
            <a:pPr algn="ctr"/>
            <a:r>
              <a:rPr lang="es-CL" sz="3200" dirty="0" smtClean="0">
                <a:latin typeface="+mn-lt"/>
              </a:rPr>
              <a:t>y </a:t>
            </a:r>
            <a:r>
              <a:rPr lang="es-CL" sz="3200" dirty="0">
                <a:latin typeface="+mn-lt"/>
              </a:rPr>
              <a:t>alabaré tu nombre, </a:t>
            </a:r>
          </a:p>
          <a:p>
            <a:pPr algn="ctr"/>
            <a:r>
              <a:rPr lang="es-CL" sz="3200" dirty="0">
                <a:latin typeface="+mn-lt"/>
              </a:rPr>
              <a:t>porque grande ha </a:t>
            </a:r>
            <a:r>
              <a:rPr lang="es-CL" sz="3200" dirty="0" smtClean="0">
                <a:latin typeface="+mn-lt"/>
              </a:rPr>
              <a:t>sido</a:t>
            </a:r>
          </a:p>
          <a:p>
            <a:pPr algn="ctr">
              <a:spcAft>
                <a:spcPts val="1200"/>
              </a:spcAft>
            </a:pPr>
            <a:r>
              <a:rPr lang="es-CL" sz="3200" dirty="0" smtClean="0">
                <a:latin typeface="+mn-lt"/>
              </a:rPr>
              <a:t>tu </a:t>
            </a:r>
            <a:r>
              <a:rPr lang="es-CL" sz="3200" dirty="0">
                <a:latin typeface="+mn-lt"/>
              </a:rPr>
              <a:t>amor y tu misericordia. </a:t>
            </a:r>
          </a:p>
          <a:p>
            <a:pPr algn="ctr"/>
            <a:r>
              <a:rPr lang="es-CL" sz="3200" dirty="0">
                <a:latin typeface="+mn-lt"/>
              </a:rPr>
              <a:t>Cada día te </a:t>
            </a:r>
            <a:r>
              <a:rPr lang="es-CL" sz="3200" dirty="0" smtClean="0">
                <a:latin typeface="+mn-lt"/>
              </a:rPr>
              <a:t>bendeciré</a:t>
            </a:r>
          </a:p>
          <a:p>
            <a:pPr algn="ctr"/>
            <a:r>
              <a:rPr lang="es-CL" sz="3200" dirty="0" smtClean="0">
                <a:latin typeface="+mn-lt"/>
              </a:rPr>
              <a:t>y </a:t>
            </a:r>
            <a:r>
              <a:rPr lang="es-CL" sz="3200" dirty="0">
                <a:latin typeface="+mn-lt"/>
              </a:rPr>
              <a:t>tus maravillas contaré; </a:t>
            </a:r>
          </a:p>
          <a:p>
            <a:pPr algn="ctr"/>
            <a:r>
              <a:rPr lang="es-CL" sz="3200" dirty="0">
                <a:latin typeface="+mn-lt"/>
              </a:rPr>
              <a:t>en tus favores, oh Dios, yo me gozaré </a:t>
            </a:r>
          </a:p>
          <a:p>
            <a:pPr algn="ctr"/>
            <a:r>
              <a:rPr lang="es-CL" sz="3200" dirty="0">
                <a:latin typeface="+mn-lt"/>
              </a:rPr>
              <a:t>y por siempre te proclamaré.</a:t>
            </a:r>
          </a:p>
        </p:txBody>
      </p:sp>
    </p:spTree>
  </p:cSld>
  <p:clrMapOvr>
    <a:masterClrMapping/>
  </p:clrMapOvr>
</p:sld>
</file>

<file path=ppt/slides/slide6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5" name="Rectangle 1"/>
          <p:cNvSpPr>
            <a:spLocks noChangeArrowheads="1"/>
          </p:cNvSpPr>
          <p:nvPr/>
        </p:nvSpPr>
        <p:spPr bwMode="auto">
          <a:xfrm>
            <a:off x="0" y="731838"/>
            <a:ext cx="9144000" cy="544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Aft>
                <a:spcPts val="1200"/>
              </a:spcAft>
              <a:defRPr/>
            </a:pPr>
            <a:r>
              <a:rPr lang="es-ES" sz="2800" b="1" dirty="0">
                <a:latin typeface="+mj-lt"/>
                <a:ea typeface="Times New Roman" pitchFamily="18" charset="0"/>
                <a:cs typeface="Arial" pitchFamily="34" charset="0"/>
              </a:rPr>
              <a:t>TE LOAMOS, OH DIOS</a:t>
            </a:r>
            <a:endParaRPr lang="es-CL" sz="28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2800" dirty="0">
                <a:latin typeface="+mj-lt"/>
                <a:ea typeface="Times New Roman" pitchFamily="18" charset="0"/>
                <a:cs typeface="Arial" pitchFamily="34" charset="0"/>
              </a:rPr>
              <a:t>Te loamos, oh Dios, con unánime voz,</a:t>
            </a:r>
            <a:endParaRPr lang="es-CL" sz="28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2800" dirty="0">
                <a:latin typeface="+mj-lt"/>
                <a:ea typeface="Times New Roman" pitchFamily="18" charset="0"/>
                <a:cs typeface="Arial" pitchFamily="34" charset="0"/>
              </a:rPr>
              <a:t>pues en Cristo tu Hijo nos diste perdón.</a:t>
            </a:r>
            <a:endParaRPr lang="es-CL" sz="28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2800" i="1" dirty="0">
                <a:latin typeface="+mj-lt"/>
                <a:ea typeface="Times New Roman" pitchFamily="18" charset="0"/>
                <a:cs typeface="Arial" pitchFamily="34" charset="0"/>
              </a:rPr>
              <a:t>Aleluya, te alabamos, oh cuán grande es tu amor;</a:t>
            </a:r>
            <a:endParaRPr lang="es-CL" sz="2800" i="1" dirty="0">
              <a:latin typeface="+mj-lt"/>
              <a:cs typeface="Arial" pitchFamily="34" charset="0"/>
            </a:endParaRPr>
          </a:p>
          <a:p>
            <a:pPr algn="ctr" eaLnBrk="0" hangingPunct="0">
              <a:spcAft>
                <a:spcPts val="1200"/>
              </a:spcAft>
              <a:defRPr/>
            </a:pPr>
            <a:r>
              <a:rPr lang="es-ES" sz="2800" i="1" dirty="0">
                <a:latin typeface="+mj-lt"/>
                <a:ea typeface="Times New Roman" pitchFamily="18" charset="0"/>
                <a:cs typeface="Arial" pitchFamily="34" charset="0"/>
              </a:rPr>
              <a:t>aleluya, te adoramos, bendito Señor.</a:t>
            </a:r>
            <a:endParaRPr lang="es-CL" sz="2800" i="1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2800" dirty="0">
                <a:latin typeface="+mj-lt"/>
                <a:ea typeface="Times New Roman" pitchFamily="18" charset="0"/>
                <a:cs typeface="Arial" pitchFamily="34" charset="0"/>
              </a:rPr>
              <a:t>Te loamos, Jesús, pues tu trono de luz</a:t>
            </a:r>
            <a:endParaRPr lang="es-CL" sz="2800" dirty="0">
              <a:latin typeface="+mj-lt"/>
              <a:cs typeface="Arial" pitchFamily="34" charset="0"/>
            </a:endParaRPr>
          </a:p>
          <a:p>
            <a:pPr algn="ctr" eaLnBrk="0" hangingPunct="0">
              <a:spcAft>
                <a:spcPts val="1200"/>
              </a:spcAft>
              <a:defRPr/>
            </a:pPr>
            <a:r>
              <a:rPr lang="es-ES" sz="2800" dirty="0">
                <a:latin typeface="+mj-lt"/>
                <a:ea typeface="Times New Roman" pitchFamily="18" charset="0"/>
                <a:cs typeface="Arial" pitchFamily="34" charset="0"/>
              </a:rPr>
              <a:t>has dejado por darnos salud en la cruz.</a:t>
            </a:r>
            <a:endParaRPr lang="es-CL" sz="28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2800" dirty="0">
                <a:latin typeface="+mj-lt"/>
                <a:ea typeface="Times New Roman" pitchFamily="18" charset="0"/>
                <a:cs typeface="Arial" pitchFamily="34" charset="0"/>
              </a:rPr>
              <a:t>Te damos loor, Santo Consolador,</a:t>
            </a:r>
            <a:endParaRPr lang="es-CL" sz="2800" dirty="0">
              <a:latin typeface="+mj-lt"/>
              <a:cs typeface="Arial" pitchFamily="34" charset="0"/>
            </a:endParaRPr>
          </a:p>
          <a:p>
            <a:pPr algn="ctr" eaLnBrk="0" hangingPunct="0">
              <a:spcAft>
                <a:spcPts val="1200"/>
              </a:spcAft>
              <a:defRPr/>
            </a:pPr>
            <a:r>
              <a:rPr lang="es-ES" sz="2800" dirty="0">
                <a:latin typeface="+mj-lt"/>
                <a:ea typeface="Times New Roman" pitchFamily="18" charset="0"/>
                <a:cs typeface="Arial" pitchFamily="34" charset="0"/>
              </a:rPr>
              <a:t>que nos llenas de gozo y santo valor.</a:t>
            </a:r>
            <a:endParaRPr lang="es-CL" sz="28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2800" dirty="0">
                <a:latin typeface="+mj-lt"/>
                <a:ea typeface="Times New Roman" pitchFamily="18" charset="0"/>
                <a:cs typeface="Arial" pitchFamily="34" charset="0"/>
              </a:rPr>
              <a:t>Unidos load a la gran Trinidad,</a:t>
            </a:r>
            <a:endParaRPr lang="es-CL" sz="28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2800" dirty="0">
                <a:latin typeface="+mj-lt"/>
                <a:ea typeface="Times New Roman" pitchFamily="18" charset="0"/>
                <a:cs typeface="Arial" pitchFamily="34" charset="0"/>
              </a:rPr>
              <a:t>que es la fuente de gracia, poder y verdad.</a:t>
            </a:r>
            <a:endParaRPr lang="es-ES" sz="28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850" y="476250"/>
            <a:ext cx="8569325" cy="6156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n-lt"/>
              </a:rPr>
              <a:t>TENEMOS UN TESORO MUY GRANDE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Tenemos un tesoro muy grande,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el cual es Cristo el Señor;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pero tenemos este tesoro en vasos de barro,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para que la excelencia del poder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sea de Dios y no de nosotros,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que estamos atribulados en todo,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mas no angustiados;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en apuros, mas no desesperados;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perseguidos, mas no desamparados;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derribados, pero no destruidos,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viviendo por la fe.</a:t>
            </a:r>
          </a:p>
        </p:txBody>
      </p:sp>
    </p:spTree>
  </p:cSld>
  <p:clrMapOvr>
    <a:masterClrMapping/>
  </p:clrMapOvr>
</p:sld>
</file>

<file path=ppt/slides/slide6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1 Rectángulo"/>
          <p:cNvSpPr>
            <a:spLocks noChangeArrowheads="1"/>
          </p:cNvSpPr>
          <p:nvPr/>
        </p:nvSpPr>
        <p:spPr bwMode="auto">
          <a:xfrm>
            <a:off x="323528" y="404664"/>
            <a:ext cx="828092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TENGO PAZ COMO UN RÍO </a:t>
            </a:r>
          </a:p>
          <a:p>
            <a:pPr algn="ctr"/>
            <a:r>
              <a:rPr lang="es-CL" sz="3200" dirty="0">
                <a:latin typeface="+mn-lt"/>
              </a:rPr>
              <a:t>Tengo paz como un </a:t>
            </a:r>
            <a:r>
              <a:rPr lang="es-CL" sz="3200" dirty="0" smtClean="0">
                <a:latin typeface="+mn-lt"/>
              </a:rPr>
              <a:t>río,</a:t>
            </a:r>
          </a:p>
          <a:p>
            <a:pPr algn="ctr"/>
            <a:r>
              <a:rPr lang="es-CL" sz="3200" dirty="0" smtClean="0">
                <a:latin typeface="+mn-lt"/>
              </a:rPr>
              <a:t>tengo paz como un río,</a:t>
            </a:r>
          </a:p>
          <a:p>
            <a:pPr algn="ctr">
              <a:spcAft>
                <a:spcPts val="1200"/>
              </a:spcAft>
            </a:pPr>
            <a:r>
              <a:rPr lang="es-CL" sz="3200" dirty="0" smtClean="0">
                <a:latin typeface="+mn-lt"/>
              </a:rPr>
              <a:t>tengo paz como un río </a:t>
            </a:r>
            <a:r>
              <a:rPr lang="es-CL" sz="3200" dirty="0">
                <a:latin typeface="+mn-lt"/>
              </a:rPr>
              <a:t>en mi alma</a:t>
            </a:r>
            <a:r>
              <a:rPr lang="es-CL" sz="3200" dirty="0" smtClean="0">
                <a:latin typeface="+mn-lt"/>
              </a:rPr>
              <a:t>.</a:t>
            </a:r>
            <a:endParaRPr lang="es-CL" sz="3200" dirty="0">
              <a:latin typeface="+mn-lt"/>
            </a:endParaRPr>
          </a:p>
          <a:p>
            <a:pPr algn="ctr"/>
            <a:r>
              <a:rPr lang="es-CL" sz="3200" dirty="0">
                <a:latin typeface="+mn-lt"/>
              </a:rPr>
              <a:t>Tengo amor como el mar</a:t>
            </a:r>
            <a:r>
              <a:rPr lang="es-CL" sz="3200" dirty="0" smtClean="0">
                <a:latin typeface="+mn-lt"/>
              </a:rPr>
              <a:t>...</a:t>
            </a:r>
          </a:p>
          <a:p>
            <a:pPr algn="ctr">
              <a:spcAft>
                <a:spcPts val="1200"/>
              </a:spcAft>
            </a:pPr>
            <a:r>
              <a:rPr lang="es-CL" sz="3200" dirty="0" smtClean="0">
                <a:latin typeface="+mn-lt"/>
              </a:rPr>
              <a:t>en </a:t>
            </a:r>
            <a:r>
              <a:rPr lang="es-CL" sz="3200" dirty="0">
                <a:latin typeface="+mn-lt"/>
              </a:rPr>
              <a:t>mi alma. </a:t>
            </a:r>
          </a:p>
          <a:p>
            <a:pPr algn="ctr"/>
            <a:r>
              <a:rPr lang="es-CL" sz="3200" dirty="0">
                <a:latin typeface="+mn-lt"/>
              </a:rPr>
              <a:t>Tengo gozo como una fuente</a:t>
            </a:r>
            <a:r>
              <a:rPr lang="es-CL" sz="3200" dirty="0" smtClean="0">
                <a:latin typeface="+mn-lt"/>
              </a:rPr>
              <a:t>...</a:t>
            </a:r>
          </a:p>
          <a:p>
            <a:pPr algn="ctr"/>
            <a:r>
              <a:rPr lang="es-CL" sz="3200" dirty="0" smtClean="0">
                <a:latin typeface="+mn-lt"/>
              </a:rPr>
              <a:t>en </a:t>
            </a:r>
            <a:r>
              <a:rPr lang="es-CL" sz="3200" dirty="0">
                <a:latin typeface="+mn-lt"/>
              </a:rPr>
              <a:t>mi alma.</a:t>
            </a:r>
          </a:p>
        </p:txBody>
      </p:sp>
    </p:spTree>
  </p:cSld>
  <p:clrMapOvr>
    <a:masterClrMapping/>
  </p:clrMapOvr>
</p:sld>
</file>

<file path=ppt/slides/slide6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1"/>
          <p:cNvSpPr>
            <a:spLocks noChangeArrowheads="1"/>
          </p:cNvSpPr>
          <p:nvPr/>
        </p:nvSpPr>
        <p:spPr bwMode="auto">
          <a:xfrm>
            <a:off x="3175" y="416164"/>
            <a:ext cx="914400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TODA ADORACIÓN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32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Toda adoración a ti, a ti, Señor,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pues solo tú eres digno, </a:t>
            </a:r>
          </a:p>
          <a:p>
            <a:pPr algn="ctr" eaLnBrk="0" hangingPunct="0">
              <a:spcAft>
                <a:spcPts val="1200"/>
              </a:spcAft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 smtClean="0">
                <a:latin typeface="Calibri" pitchFamily="34" charset="0"/>
                <a:cs typeface="Times New Roman" pitchFamily="18" charset="0"/>
              </a:rPr>
              <a:t>Jesús, </a:t>
            </a: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mi Salvador.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Tú que vives, tú que reinas 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por los siglos de los siglos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en la excelsa luz de Dios.</a:t>
            </a:r>
            <a:endParaRPr lang="es-ES" altLang="es-CL" sz="3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2 Marcador de contenido"/>
          <p:cNvSpPr>
            <a:spLocks noGrp="1"/>
          </p:cNvSpPr>
          <p:nvPr>
            <p:ph idx="1"/>
          </p:nvPr>
        </p:nvSpPr>
        <p:spPr>
          <a:xfrm>
            <a:off x="0" y="404813"/>
            <a:ext cx="9144000" cy="6453187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b="1" dirty="0" smtClean="0"/>
              <a:t>TODA ADORACIÓN</a:t>
            </a:r>
            <a:endParaRPr lang="es-CL" altLang="es-CL" dirty="0" smtClean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b="1" dirty="0" smtClean="0"/>
              <a:t>AL CORDERO DE DIOS</a:t>
            </a:r>
            <a:endParaRPr lang="es-CL" altLang="es-CL" dirty="0" smtClean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endParaRPr lang="es-ES" altLang="es-CL" dirty="0" smtClean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dirty="0" smtClean="0"/>
              <a:t>Toda adoración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dirty="0" smtClean="0"/>
              <a:t>al Cordero de Dios,</a:t>
            </a:r>
            <a:endParaRPr lang="es-CL" altLang="es-CL" dirty="0" smtClean="0"/>
          </a:p>
          <a:p>
            <a:pPr marL="0" indent="0" algn="ctr">
              <a:spcBef>
                <a:spcPct val="0"/>
              </a:spcBef>
              <a:spcAft>
                <a:spcPts val="1200"/>
              </a:spcAft>
              <a:buFont typeface="Arial" charset="0"/>
              <a:buNone/>
            </a:pPr>
            <a:r>
              <a:rPr lang="es-ES" altLang="es-CL" dirty="0" smtClean="0"/>
              <a:t>toda exaltación a Jesús, el Señor.</a:t>
            </a:r>
            <a:endParaRPr lang="es-CL" altLang="es-CL" dirty="0" smtClean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dirty="0" smtClean="0"/>
              <a:t>Y a su nombre gloria,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dirty="0" smtClean="0"/>
              <a:t>y a su nombre, gloria…</a:t>
            </a:r>
            <a:endParaRPr lang="es-CL" altLang="es-C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3 Rectángulo"/>
          <p:cNvSpPr>
            <a:spLocks noChangeArrowheads="1"/>
          </p:cNvSpPr>
          <p:nvPr/>
        </p:nvSpPr>
        <p:spPr bwMode="auto">
          <a:xfrm>
            <a:off x="323528" y="404664"/>
            <a:ext cx="8424936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TODA BUENA DÁDIVA </a:t>
            </a:r>
          </a:p>
          <a:p>
            <a:pPr algn="ctr"/>
            <a:r>
              <a:rPr lang="es-CL" sz="3200" dirty="0">
                <a:latin typeface="+mn-lt"/>
              </a:rPr>
              <a:t>Toda buena dádiva y todo don perfecto </a:t>
            </a:r>
          </a:p>
          <a:p>
            <a:pPr algn="ctr"/>
            <a:r>
              <a:rPr lang="es-CL" sz="3200" dirty="0">
                <a:latin typeface="+mn-lt"/>
              </a:rPr>
              <a:t>desciende de lo alto, del Padre de las luces, </a:t>
            </a:r>
          </a:p>
          <a:p>
            <a:pPr algn="ctr"/>
            <a:r>
              <a:rPr lang="es-CL" sz="3200" dirty="0">
                <a:latin typeface="+mn-lt"/>
              </a:rPr>
              <a:t>del Padre de toda gloria, </a:t>
            </a:r>
          </a:p>
          <a:p>
            <a:pPr algn="ctr"/>
            <a:r>
              <a:rPr lang="es-CL" sz="3200" dirty="0">
                <a:latin typeface="+mn-lt"/>
              </a:rPr>
              <a:t>en el cual no hay mudanza, </a:t>
            </a:r>
          </a:p>
          <a:p>
            <a:pPr algn="ctr"/>
            <a:r>
              <a:rPr lang="es-CL" sz="3200" dirty="0">
                <a:latin typeface="+mn-lt"/>
              </a:rPr>
              <a:t>ni sombra de variación. </a:t>
            </a:r>
          </a:p>
          <a:p>
            <a:pPr algn="ctr"/>
            <a:r>
              <a:rPr lang="es-CL" sz="3200" dirty="0">
                <a:latin typeface="+mn-lt"/>
              </a:rPr>
              <a:t>Él de su voluntad, nos hizo renacer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por la palabra de </a:t>
            </a:r>
            <a:r>
              <a:rPr lang="es-CL" sz="3200" dirty="0" smtClean="0">
                <a:latin typeface="+mn-lt"/>
              </a:rPr>
              <a:t>verdad</a:t>
            </a:r>
            <a:r>
              <a:rPr lang="es-CL" sz="3200" dirty="0">
                <a:latin typeface="+mn-lt"/>
              </a:rPr>
              <a:t>.</a:t>
            </a:r>
          </a:p>
          <a:p>
            <a:pPr algn="ctr"/>
            <a:r>
              <a:rPr lang="es-CL" sz="3200" dirty="0">
                <a:latin typeface="+mn-lt"/>
              </a:rPr>
              <a:t>Cristo es la palabra, Cristo es la verdad; </a:t>
            </a:r>
          </a:p>
          <a:p>
            <a:pPr algn="ctr"/>
            <a:r>
              <a:rPr lang="es-CL" sz="3200" dirty="0">
                <a:latin typeface="+mn-lt"/>
              </a:rPr>
              <a:t>Cristo es la palabra y él es la verdad.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CuadroTexto"/>
          <p:cNvSpPr txBox="1">
            <a:spLocks noChangeArrowheads="1"/>
          </p:cNvSpPr>
          <p:nvPr/>
        </p:nvSpPr>
        <p:spPr bwMode="auto">
          <a:xfrm>
            <a:off x="107950" y="836613"/>
            <a:ext cx="903605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</a:rPr>
              <a:t>AMOR ETERNO, AMOR DE DIOS</a:t>
            </a:r>
          </a:p>
          <a:p>
            <a:pPr algn="ctr"/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Amor eterno, amor de Dios,</a:t>
            </a:r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que a su Hijo amado del cielo envió.</a:t>
            </a:r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Por darnos vida, Jesús murió,</a:t>
            </a:r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de tal manera su amor mostró.</a:t>
            </a:r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Bendita gracia, bendito amor,</a:t>
            </a:r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que en los hermanos se derramó.</a:t>
            </a:r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Amor de Cristo, sublime amor,</a:t>
            </a:r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¡hoy nos enciendes el corazón!</a:t>
            </a:r>
            <a:endParaRPr lang="es-CL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4 Rectángulo"/>
          <p:cNvSpPr>
            <a:spLocks noChangeArrowheads="1"/>
          </p:cNvSpPr>
          <p:nvPr/>
        </p:nvSpPr>
        <p:spPr bwMode="auto">
          <a:xfrm>
            <a:off x="395536" y="692696"/>
            <a:ext cx="8352928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TODO ES NUESTRO </a:t>
            </a:r>
          </a:p>
          <a:p>
            <a:pPr algn="ctr"/>
            <a:r>
              <a:rPr lang="es-CL" sz="3200" dirty="0">
                <a:latin typeface="+mn-lt"/>
              </a:rPr>
              <a:t>Todo es nuestro, nosotros de Cristo </a:t>
            </a:r>
          </a:p>
          <a:p>
            <a:pPr algn="ctr"/>
            <a:r>
              <a:rPr lang="es-CL" sz="3200" dirty="0">
                <a:latin typeface="+mn-lt"/>
              </a:rPr>
              <a:t>y Cristo de Dios, </a:t>
            </a:r>
          </a:p>
          <a:p>
            <a:pPr algn="ctr"/>
            <a:r>
              <a:rPr lang="es-CL" sz="3200" dirty="0">
                <a:latin typeface="+mn-lt"/>
              </a:rPr>
              <a:t>porque de él, por él y para </a:t>
            </a:r>
            <a:r>
              <a:rPr lang="es-CL" sz="3200" dirty="0" smtClean="0">
                <a:latin typeface="+mn-lt"/>
              </a:rPr>
              <a:t>él</a:t>
            </a:r>
          </a:p>
          <a:p>
            <a:pPr algn="ctr">
              <a:spcAft>
                <a:spcPts val="1200"/>
              </a:spcAft>
            </a:pPr>
            <a:r>
              <a:rPr lang="es-CL" sz="3200" dirty="0" smtClean="0">
                <a:latin typeface="+mn-lt"/>
              </a:rPr>
              <a:t>son </a:t>
            </a:r>
            <a:r>
              <a:rPr lang="es-CL" sz="3200" dirty="0">
                <a:latin typeface="+mn-lt"/>
              </a:rPr>
              <a:t>todas las cosas. </a:t>
            </a:r>
          </a:p>
          <a:p>
            <a:pPr algn="ctr"/>
            <a:r>
              <a:rPr lang="es-CL" sz="3200" dirty="0">
                <a:latin typeface="+mn-lt"/>
              </a:rPr>
              <a:t>A él sea la </a:t>
            </a:r>
            <a:r>
              <a:rPr lang="es-CL" sz="3200" dirty="0" smtClean="0">
                <a:latin typeface="+mn-lt"/>
              </a:rPr>
              <a:t>gloria, a él sea la gloria,</a:t>
            </a:r>
          </a:p>
          <a:p>
            <a:pPr algn="ctr"/>
            <a:r>
              <a:rPr lang="es-CL" sz="3200" dirty="0" smtClean="0">
                <a:latin typeface="+mn-lt"/>
              </a:rPr>
              <a:t>a él sea la gloria por los siglos. 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6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3 Rectángulo"/>
          <p:cNvSpPr>
            <a:spLocks noChangeArrowheads="1"/>
          </p:cNvSpPr>
          <p:nvPr/>
        </p:nvSpPr>
        <p:spPr bwMode="auto">
          <a:xfrm>
            <a:off x="467544" y="404664"/>
            <a:ext cx="828092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TODO LO QUE RESPIRA </a:t>
            </a:r>
          </a:p>
          <a:p>
            <a:pPr algn="ctr"/>
            <a:r>
              <a:rPr lang="es-CL" sz="3200" dirty="0">
                <a:latin typeface="+mn-lt"/>
              </a:rPr>
              <a:t>Todo lo que respira, alabe a Jehová;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todo lo que respira, alabe a Jehová. </a:t>
            </a:r>
          </a:p>
          <a:p>
            <a:pPr algn="ctr"/>
            <a:r>
              <a:rPr lang="es-CL" sz="3200" dirty="0">
                <a:latin typeface="+mn-lt"/>
              </a:rPr>
              <a:t>Alabadle, sol y </a:t>
            </a:r>
            <a:r>
              <a:rPr lang="es-CL" sz="3200" dirty="0" smtClean="0">
                <a:latin typeface="+mn-lt"/>
              </a:rPr>
              <a:t>luna,</a:t>
            </a:r>
          </a:p>
          <a:p>
            <a:pPr algn="ctr"/>
            <a:r>
              <a:rPr lang="es-CL" sz="3200" dirty="0" smtClean="0">
                <a:latin typeface="+mn-lt"/>
              </a:rPr>
              <a:t>y </a:t>
            </a:r>
            <a:r>
              <a:rPr lang="es-CL" sz="3200" dirty="0">
                <a:latin typeface="+mn-lt"/>
              </a:rPr>
              <a:t>vosotros todos sus santos </a:t>
            </a:r>
          </a:p>
          <a:p>
            <a:pPr algn="ctr"/>
            <a:r>
              <a:rPr lang="es-CL" sz="3200" dirty="0">
                <a:latin typeface="+mn-lt"/>
              </a:rPr>
              <a:t>alabad y </a:t>
            </a:r>
            <a:r>
              <a:rPr lang="es-CL" sz="3200" dirty="0" smtClean="0">
                <a:latin typeface="+mn-lt"/>
              </a:rPr>
              <a:t>bendecid</a:t>
            </a:r>
          </a:p>
          <a:p>
            <a:pPr algn="ctr"/>
            <a:r>
              <a:rPr lang="es-CL" sz="3200" dirty="0" smtClean="0">
                <a:latin typeface="+mn-lt"/>
              </a:rPr>
              <a:t>el </a:t>
            </a:r>
            <a:r>
              <a:rPr lang="es-CL" sz="3200" dirty="0">
                <a:latin typeface="+mn-lt"/>
              </a:rPr>
              <a:t>nombre de Jehová.</a:t>
            </a:r>
          </a:p>
        </p:txBody>
      </p:sp>
    </p:spTree>
  </p:cSld>
  <p:clrMapOvr>
    <a:masterClrMapping/>
  </p:clrMapOvr>
</p:sld>
</file>

<file path=ppt/slides/slide6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1"/>
          <p:cNvSpPr>
            <a:spLocks noChangeArrowheads="1"/>
          </p:cNvSpPr>
          <p:nvPr/>
        </p:nvSpPr>
        <p:spPr bwMode="auto">
          <a:xfrm>
            <a:off x="0" y="307896"/>
            <a:ext cx="91440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TOMA EL TIMÓN DE MI BARCA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Toma el timón de mi barca, Señor;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tú nos guiarás al puerto seguro;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en medio de la tempestad,</a:t>
            </a:r>
            <a:r>
              <a:rPr lang="es-ES" sz="3200" dirty="0">
                <a:solidFill>
                  <a:srgbClr val="00000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tu voz apacigua las aguas,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spcAft>
                <a:spcPts val="1200"/>
              </a:spcAft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el viento y el mar te obedecen.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Y en las vigilias de la noche sobre el mar,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nuestra confianza está en ti, mi Señor;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toma el timón de mi barca.</a:t>
            </a:r>
            <a:endParaRPr lang="es-ES" sz="32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1 Rectángulo"/>
          <p:cNvSpPr>
            <a:spLocks noChangeArrowheads="1"/>
          </p:cNvSpPr>
          <p:nvPr/>
        </p:nvSpPr>
        <p:spPr bwMode="auto">
          <a:xfrm>
            <a:off x="395536" y="404664"/>
            <a:ext cx="828092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TU AMOR DEMANDA MI VIDA </a:t>
            </a:r>
          </a:p>
          <a:p>
            <a:pPr algn="ctr"/>
            <a:r>
              <a:rPr lang="es-CL" sz="3200" dirty="0">
                <a:latin typeface="+mn-lt"/>
              </a:rPr>
              <a:t>Tu amor demanda mi </a:t>
            </a:r>
            <a:r>
              <a:rPr lang="es-CL" sz="3200" dirty="0" smtClean="0">
                <a:latin typeface="+mn-lt"/>
              </a:rPr>
              <a:t>vida,</a:t>
            </a:r>
          </a:p>
          <a:p>
            <a:pPr algn="ctr"/>
            <a:r>
              <a:rPr lang="es-CL" sz="3200" dirty="0" smtClean="0">
                <a:latin typeface="+mn-lt"/>
              </a:rPr>
              <a:t>mi </a:t>
            </a:r>
            <a:r>
              <a:rPr lang="es-CL" sz="3200" dirty="0">
                <a:latin typeface="+mn-lt"/>
              </a:rPr>
              <a:t>vida y mi todo; </a:t>
            </a:r>
          </a:p>
          <a:p>
            <a:pPr algn="ctr"/>
            <a:r>
              <a:rPr lang="es-CL" sz="3200" dirty="0">
                <a:latin typeface="+mn-lt"/>
              </a:rPr>
              <a:t>porque comprado fui por precio,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siervo tuyo soy, Señor. </a:t>
            </a:r>
          </a:p>
          <a:p>
            <a:pPr algn="ctr"/>
            <a:r>
              <a:rPr lang="es-CL" sz="3200" dirty="0">
                <a:latin typeface="+mn-lt"/>
              </a:rPr>
              <a:t>Ciertamente soy tu </a:t>
            </a:r>
            <a:r>
              <a:rPr lang="es-CL" sz="3200" dirty="0" smtClean="0">
                <a:latin typeface="+mn-lt"/>
              </a:rPr>
              <a:t>siervo,</a:t>
            </a:r>
          </a:p>
          <a:p>
            <a:pPr algn="ctr"/>
            <a:r>
              <a:rPr lang="es-CL" sz="3200" dirty="0" smtClean="0">
                <a:latin typeface="+mn-lt"/>
              </a:rPr>
              <a:t>no </a:t>
            </a:r>
            <a:r>
              <a:rPr lang="es-CL" sz="3200" dirty="0">
                <a:latin typeface="+mn-lt"/>
              </a:rPr>
              <a:t>me pertenezco ya; </a:t>
            </a:r>
          </a:p>
          <a:p>
            <a:pPr algn="ctr"/>
            <a:r>
              <a:rPr lang="es-CL" sz="3200" dirty="0">
                <a:latin typeface="+mn-lt"/>
              </a:rPr>
              <a:t>hoy me ofrezco en el </a:t>
            </a:r>
            <a:r>
              <a:rPr lang="es-CL" sz="3200" dirty="0" smtClean="0">
                <a:latin typeface="+mn-lt"/>
              </a:rPr>
              <a:t>altar,</a:t>
            </a:r>
          </a:p>
          <a:p>
            <a:pPr algn="ctr"/>
            <a:r>
              <a:rPr lang="es-CL" sz="3200" dirty="0" smtClean="0">
                <a:latin typeface="+mn-lt"/>
              </a:rPr>
              <a:t>para </a:t>
            </a:r>
            <a:r>
              <a:rPr lang="es-CL" sz="3200" dirty="0">
                <a:latin typeface="+mn-lt"/>
              </a:rPr>
              <a:t>hacer tu voluntad. </a:t>
            </a:r>
          </a:p>
          <a:p>
            <a:pPr algn="ctr"/>
            <a:r>
              <a:rPr lang="es-CL" sz="3200" dirty="0">
                <a:latin typeface="+mn-lt"/>
              </a:rPr>
              <a:t>¡Heme aquí, Señor! </a:t>
            </a:r>
          </a:p>
        </p:txBody>
      </p:sp>
    </p:spTree>
  </p:cSld>
  <p:clrMapOvr>
    <a:masterClrMapping/>
  </p:clrMapOvr>
</p:sld>
</file>

<file path=ppt/slides/slide6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3" name="Rectangle 1"/>
          <p:cNvSpPr>
            <a:spLocks noChangeArrowheads="1"/>
          </p:cNvSpPr>
          <p:nvPr/>
        </p:nvSpPr>
        <p:spPr bwMode="auto">
          <a:xfrm>
            <a:off x="-20638" y="529223"/>
            <a:ext cx="9144001" cy="489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152352" bIns="0" anchor="ctr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TU AMOR HA LLENADO MI CORAZÓN</a:t>
            </a:r>
          </a:p>
          <a:p>
            <a:pPr algn="ctr" eaLnBrk="0" hangingPunct="0">
              <a:defRPr/>
            </a:pPr>
            <a:r>
              <a:rPr lang="es-ES" sz="3200" dirty="0" smtClean="0">
                <a:latin typeface="+mj-lt"/>
                <a:ea typeface="Times New Roman" pitchFamily="18" charset="0"/>
                <a:cs typeface="Arial" pitchFamily="34" charset="0"/>
              </a:rPr>
              <a:t>Tu </a:t>
            </a: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amor ha llenado mi corazón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y tu Espíritu ha venido sobre mí,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y mis labios solo quieren adorar</a:t>
            </a:r>
            <a:endParaRPr lang="es-CL" sz="3200" dirty="0">
              <a:latin typeface="+mj-lt"/>
            </a:endParaRPr>
          </a:p>
          <a:p>
            <a:pPr algn="ctr" eaLnBrk="0" hangingPunct="0">
              <a:spcAft>
                <a:spcPts val="1200"/>
              </a:spcAf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tu nombre, tu nombre.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 smtClean="0">
                <a:latin typeface="+mj-lt"/>
                <a:ea typeface="Times New Roman" pitchFamily="18" charset="0"/>
              </a:rPr>
              <a:t>Santo</a:t>
            </a:r>
            <a:r>
              <a:rPr lang="es-ES" sz="3200" dirty="0">
                <a:latin typeface="+mj-lt"/>
                <a:ea typeface="Times New Roman" pitchFamily="18" charset="0"/>
              </a:rPr>
              <a:t>, digno, Señor </a:t>
            </a:r>
            <a:r>
              <a:rPr lang="es-ES" sz="3200" dirty="0" smtClean="0">
                <a:latin typeface="+mj-lt"/>
                <a:ea typeface="Times New Roman" pitchFamily="18" charset="0"/>
              </a:rPr>
              <a:t>Jesús,</a:t>
            </a:r>
          </a:p>
          <a:p>
            <a:pPr algn="ctr" eaLnBrk="0" hangingPunct="0">
              <a:defRPr/>
            </a:pPr>
            <a:r>
              <a:rPr lang="es-ES" sz="3200" dirty="0" smtClean="0">
                <a:latin typeface="+mj-lt"/>
                <a:ea typeface="Times New Roman" pitchFamily="18" charset="0"/>
              </a:rPr>
              <a:t>yo </a:t>
            </a:r>
            <a:r>
              <a:rPr lang="es-ES" sz="3200" dirty="0">
                <a:latin typeface="+mj-lt"/>
                <a:ea typeface="Times New Roman" pitchFamily="18" charset="0"/>
              </a:rPr>
              <a:t>te adoro hoy.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Santo, digno, Señor </a:t>
            </a:r>
            <a:r>
              <a:rPr lang="es-ES" sz="3200" dirty="0" smtClean="0">
                <a:latin typeface="+mj-lt"/>
                <a:ea typeface="Times New Roman" pitchFamily="18" charset="0"/>
              </a:rPr>
              <a:t>Jesús,</a:t>
            </a:r>
          </a:p>
          <a:p>
            <a:pPr algn="ctr" eaLnBrk="0" hangingPunct="0">
              <a:defRPr/>
            </a:pPr>
            <a:r>
              <a:rPr lang="es-ES" sz="3200" dirty="0" smtClean="0">
                <a:latin typeface="+mj-lt"/>
                <a:ea typeface="Times New Roman" pitchFamily="18" charset="0"/>
              </a:rPr>
              <a:t>yo </a:t>
            </a:r>
            <a:r>
              <a:rPr lang="es-ES" sz="3200" dirty="0">
                <a:latin typeface="+mj-lt"/>
                <a:ea typeface="Times New Roman" pitchFamily="18" charset="0"/>
              </a:rPr>
              <a:t>te adoro solo a ti.</a:t>
            </a:r>
            <a:r>
              <a:rPr lang="es-CL" sz="3200" dirty="0">
                <a:latin typeface="+mj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1"/>
          <p:cNvSpPr>
            <a:spLocks noChangeArrowheads="1"/>
          </p:cNvSpPr>
          <p:nvPr/>
        </p:nvSpPr>
        <p:spPr bwMode="auto">
          <a:xfrm>
            <a:off x="0" y="353787"/>
            <a:ext cx="91440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s-ES" altLang="es-CL" sz="32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TU DIESTRA ME ASIRÁ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endParaRPr lang="es-ES" altLang="es-CL" sz="32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Tu diestra me asirá desde el profundo mar,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do tú me puedes ver, Dios mío, mi Señor.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Bendita humillación, a ti me volveré;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spcAft>
                <a:spcPts val="1200"/>
              </a:spcAft>
            </a:pPr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me basta con tu amor, recibo tu perdón.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Tu diestra me asirá desde el profundo mar,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la niebla pasará, el sol alumbrará;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a ti me volveré, Dios mío, mi Señor;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me basta con tu amor, me bastas solo tú.</a:t>
            </a:r>
            <a:endParaRPr lang="es-ES" altLang="es-CL" sz="3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1 Rectángulo"/>
          <p:cNvSpPr>
            <a:spLocks noChangeArrowheads="1"/>
          </p:cNvSpPr>
          <p:nvPr/>
        </p:nvSpPr>
        <p:spPr bwMode="auto">
          <a:xfrm>
            <a:off x="323528" y="332656"/>
            <a:ext cx="8496944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TÚ ERES BENDITO Y </a:t>
            </a:r>
            <a:r>
              <a:rPr lang="es-CL" sz="3200" b="1" dirty="0" smtClean="0">
                <a:latin typeface="+mn-lt"/>
              </a:rPr>
              <a:t>PRECIOSO, SEÑOR </a:t>
            </a:r>
            <a:endParaRPr lang="es-CL" sz="3200" b="1" dirty="0">
              <a:latin typeface="+mn-lt"/>
            </a:endParaRPr>
          </a:p>
          <a:p>
            <a:pPr algn="ctr"/>
            <a:r>
              <a:rPr lang="es-CL" sz="3200" dirty="0">
                <a:latin typeface="+mn-lt"/>
              </a:rPr>
              <a:t>Tú eres bendito y precioso, Señor, </a:t>
            </a:r>
          </a:p>
          <a:p>
            <a:pPr algn="ctr"/>
            <a:r>
              <a:rPr lang="es-CL" sz="3200" dirty="0">
                <a:latin typeface="+mn-lt"/>
              </a:rPr>
              <a:t>tu nombre es alto y sublime; </a:t>
            </a:r>
          </a:p>
          <a:p>
            <a:pPr algn="ctr"/>
            <a:r>
              <a:rPr lang="es-CL" sz="3200" dirty="0">
                <a:latin typeface="+mn-lt"/>
              </a:rPr>
              <a:t>te damos la gloria y la adoración, </a:t>
            </a:r>
          </a:p>
          <a:p>
            <a:pPr algn="ctr"/>
            <a:r>
              <a:rPr lang="es-CL" sz="3200" dirty="0">
                <a:latin typeface="+mn-lt"/>
              </a:rPr>
              <a:t>tú eres digno, mi Señor. </a:t>
            </a:r>
          </a:p>
        </p:txBody>
      </p:sp>
    </p:spTree>
  </p:cSld>
  <p:clrMapOvr>
    <a:masterClrMapping/>
  </p:clrMapOvr>
</p:sld>
</file>

<file path=ppt/slides/slide6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1"/>
          <p:cNvSpPr>
            <a:spLocks noChangeArrowheads="1"/>
          </p:cNvSpPr>
          <p:nvPr/>
        </p:nvSpPr>
        <p:spPr bwMode="auto">
          <a:xfrm>
            <a:off x="539750" y="833994"/>
            <a:ext cx="8064500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TÚ ERES DIGNO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endParaRPr lang="es-ES" altLang="es-CL" sz="32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Tú eres digno de recibir toda la gloria,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spcAft>
                <a:spcPts val="1200"/>
              </a:spcAft>
            </a:pPr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tú eres digno de recibir honor y poder.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Santo</a:t>
            </a:r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, s</a:t>
            </a:r>
            <a:r>
              <a:rPr lang="es-ES" altLang="es-CL" sz="32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anto</a:t>
            </a:r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es-ES" altLang="es-CL" sz="32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santo </a:t>
            </a:r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eres, </a:t>
            </a:r>
            <a:r>
              <a:rPr lang="es-ES" altLang="es-CL" sz="32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Señor.</a:t>
            </a:r>
            <a:endParaRPr lang="es-ES" altLang="es-CL" sz="32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Santo, </a:t>
            </a:r>
            <a:r>
              <a:rPr lang="es-ES" altLang="es-CL" sz="32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santo</a:t>
            </a:r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es-ES" altLang="es-CL" sz="32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santo </a:t>
            </a:r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eres, </a:t>
            </a:r>
            <a:r>
              <a:rPr lang="es-ES" altLang="es-CL" sz="32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Jesús</a:t>
            </a:r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es-ES" altLang="es-CL" sz="3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1 Rectángulo"/>
          <p:cNvSpPr>
            <a:spLocks noChangeArrowheads="1"/>
          </p:cNvSpPr>
          <p:nvPr/>
        </p:nvSpPr>
        <p:spPr bwMode="auto">
          <a:xfrm>
            <a:off x="395536" y="476672"/>
            <a:ext cx="8280920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TÚ ERES EL MÁS HERMOSO </a:t>
            </a:r>
          </a:p>
          <a:p>
            <a:pPr algn="ctr"/>
            <a:r>
              <a:rPr lang="es-CL" sz="3200" dirty="0">
                <a:latin typeface="+mn-lt"/>
              </a:rPr>
              <a:t>Tú eres el más </a:t>
            </a:r>
            <a:r>
              <a:rPr lang="es-CL" sz="3200" dirty="0" smtClean="0">
                <a:latin typeface="+mn-lt"/>
              </a:rPr>
              <a:t>hermoso</a:t>
            </a:r>
          </a:p>
          <a:p>
            <a:pPr algn="ctr"/>
            <a:r>
              <a:rPr lang="es-CL" sz="3200" dirty="0" smtClean="0">
                <a:latin typeface="+mn-lt"/>
              </a:rPr>
              <a:t>de </a:t>
            </a:r>
            <a:r>
              <a:rPr lang="es-CL" sz="3200" dirty="0">
                <a:latin typeface="+mn-lt"/>
              </a:rPr>
              <a:t>los hijos de los hombres,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el deseado de la iglesia. </a:t>
            </a:r>
          </a:p>
          <a:p>
            <a:pPr algn="ctr"/>
            <a:r>
              <a:rPr lang="es-CL" sz="3200" dirty="0">
                <a:latin typeface="+mn-lt"/>
              </a:rPr>
              <a:t>A ti atribuimos la </a:t>
            </a:r>
            <a:r>
              <a:rPr lang="es-CL" sz="3200" dirty="0" smtClean="0">
                <a:latin typeface="+mn-lt"/>
              </a:rPr>
              <a:t>gloria,</a:t>
            </a:r>
          </a:p>
          <a:p>
            <a:pPr algn="ctr"/>
            <a:r>
              <a:rPr lang="es-CL" sz="3200" dirty="0" smtClean="0">
                <a:latin typeface="+mn-lt"/>
              </a:rPr>
              <a:t>a </a:t>
            </a:r>
            <a:r>
              <a:rPr lang="es-CL" sz="3200" dirty="0">
                <a:latin typeface="+mn-lt"/>
              </a:rPr>
              <a:t>ti atribuimos la honra,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a ti atribuimos poder y majestad. </a:t>
            </a:r>
          </a:p>
          <a:p>
            <a:pPr algn="ctr"/>
            <a:r>
              <a:rPr lang="es-CL" sz="3200" dirty="0">
                <a:latin typeface="+mn-lt"/>
              </a:rPr>
              <a:t>Tú eres alto y sublime, maravilloso, incomparable, </a:t>
            </a:r>
            <a:r>
              <a:rPr lang="es-CL" sz="3200" dirty="0" smtClean="0">
                <a:latin typeface="+mn-lt"/>
              </a:rPr>
              <a:t>el </a:t>
            </a:r>
            <a:r>
              <a:rPr lang="es-CL" sz="3200" dirty="0">
                <a:latin typeface="+mn-lt"/>
              </a:rPr>
              <a:t>Amado.</a:t>
            </a:r>
          </a:p>
        </p:txBody>
      </p:sp>
    </p:spTree>
  </p:cSld>
  <p:clrMapOvr>
    <a:masterClrMapping/>
  </p:clrMapOvr>
</p:sld>
</file>

<file path=ppt/slides/slide6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1"/>
          <p:cNvSpPr>
            <a:spLocks noChangeArrowheads="1"/>
          </p:cNvSpPr>
          <p:nvPr/>
        </p:nvSpPr>
        <p:spPr bwMode="auto">
          <a:xfrm>
            <a:off x="0" y="569358"/>
            <a:ext cx="914400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TÚ ERES EL ÚNICO DIGNO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latin typeface="+mj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 smtClean="0">
                <a:latin typeface="+mj-lt"/>
                <a:cs typeface="Times New Roman" pitchFamily="18" charset="0"/>
              </a:rPr>
              <a:t>Tú </a:t>
            </a:r>
            <a:r>
              <a:rPr lang="es-ES" sz="3200" dirty="0">
                <a:latin typeface="+mj-lt"/>
                <a:cs typeface="Times New Roman" pitchFamily="18" charset="0"/>
              </a:rPr>
              <a:t>eres el único digno de reverencia,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spcAft>
                <a:spcPts val="1200"/>
              </a:spcAf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tú eres el único digno, mi </a:t>
            </a:r>
            <a:r>
              <a:rPr lang="es-ES" sz="3200" dirty="0" smtClean="0">
                <a:latin typeface="+mj-lt"/>
                <a:cs typeface="Times New Roman" pitchFamily="18" charset="0"/>
              </a:rPr>
              <a:t>Señor</a:t>
            </a:r>
            <a:r>
              <a:rPr lang="es-ES" sz="3200" dirty="0">
                <a:latin typeface="+mj-lt"/>
                <a:cs typeface="Times New Roman" pitchFamily="18" charset="0"/>
              </a:rPr>
              <a:t>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No hay otro como tú, no hay otro como tú,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alto, sublime y glorioso;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no hay otro como tú, no hay otro como tú;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Jesucristo tú eres el Señor.</a:t>
            </a:r>
            <a:endParaRPr lang="es-ES" sz="32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2 Marcador de contenido"/>
          <p:cNvSpPr>
            <a:spLocks noGrp="1"/>
          </p:cNvSpPr>
          <p:nvPr>
            <p:ph idx="1"/>
          </p:nvPr>
        </p:nvSpPr>
        <p:spPr>
          <a:xfrm>
            <a:off x="0" y="260350"/>
            <a:ext cx="9144000" cy="6192838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CL" altLang="es-CL" b="1" dirty="0" smtClean="0"/>
              <a:t>A NO HABER ESTADO EL SEÑOR POR NOSOTROS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endParaRPr lang="es-ES" altLang="es-CL" dirty="0" smtClean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dirty="0" smtClean="0"/>
              <a:t>A no haber estado el Señor por nosotros,</a:t>
            </a:r>
            <a:endParaRPr lang="es-CL" altLang="es-CL" dirty="0" smtClean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dirty="0" smtClean="0"/>
              <a:t>nos habrían inundado las aguas;</a:t>
            </a:r>
            <a:endParaRPr lang="es-CL" altLang="es-CL" dirty="0" smtClean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dirty="0" smtClean="0"/>
              <a:t>al no haber estado el Señor por nosotros,</a:t>
            </a:r>
            <a:endParaRPr lang="es-CL" altLang="es-CL" dirty="0" smtClean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dirty="0" smtClean="0"/>
              <a:t>nos habría tragado el </a:t>
            </a:r>
            <a:r>
              <a:rPr lang="es-ES" altLang="es-CL" dirty="0" err="1" smtClean="0"/>
              <a:t>Seol</a:t>
            </a:r>
            <a:r>
              <a:rPr lang="es-ES" altLang="es-CL" dirty="0" smtClean="0"/>
              <a:t>.</a:t>
            </a:r>
            <a:endParaRPr lang="es-CL" altLang="es-CL" dirty="0" smtClean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endParaRPr lang="es-ES" altLang="es-CL" dirty="0" smtClean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dirty="0" smtClean="0"/>
              <a:t>Pero bendito sea el Señor,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dirty="0" smtClean="0"/>
              <a:t>bendito sea su nombre,</a:t>
            </a:r>
            <a:endParaRPr lang="es-CL" altLang="es-CL" dirty="0" smtClean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dirty="0" smtClean="0"/>
              <a:t>rompió el lazo de los cazadores</a:t>
            </a:r>
            <a:endParaRPr lang="es-CL" altLang="es-CL" dirty="0" smtClean="0"/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ES" altLang="es-CL" dirty="0" smtClean="0"/>
              <a:t>y escapamos nosotros.</a:t>
            </a:r>
            <a:r>
              <a:rPr lang="es-ES" altLang="es-CL" b="1" dirty="0" smtClean="0"/>
              <a:t> </a:t>
            </a:r>
            <a:endParaRPr lang="es-CL" altLang="es-CL" dirty="0" smtClean="0"/>
          </a:p>
          <a:p>
            <a:pPr marL="0" indent="0">
              <a:spcBef>
                <a:spcPct val="0"/>
              </a:spcBef>
              <a:buFont typeface="Arial" charset="0"/>
              <a:buNone/>
            </a:pPr>
            <a:endParaRPr lang="es-CL" altLang="es-C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850" y="476250"/>
            <a:ext cx="8424863" cy="59705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n-lt"/>
              </a:rPr>
              <a:t>TÚ ERES MI AMADO, JESÚS</a:t>
            </a:r>
          </a:p>
          <a:p>
            <a:pPr algn="ctr">
              <a:defRPr/>
            </a:pPr>
            <a:r>
              <a:rPr lang="es-CL" sz="3200" dirty="0" smtClean="0">
                <a:latin typeface="+mn-lt"/>
              </a:rPr>
              <a:t>Tú </a:t>
            </a:r>
            <a:r>
              <a:rPr lang="es-CL" sz="3200" dirty="0">
                <a:latin typeface="+mn-lt"/>
              </a:rPr>
              <a:t>eres mi amado, Jesús, y yo soy de </a:t>
            </a:r>
            <a:r>
              <a:rPr lang="es-CL" sz="3200" dirty="0" smtClean="0">
                <a:latin typeface="+mn-lt"/>
              </a:rPr>
              <a:t>ti</a:t>
            </a:r>
            <a:r>
              <a:rPr lang="es-CL" sz="3200" dirty="0">
                <a:latin typeface="+mn-lt"/>
              </a:rPr>
              <a:t>.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3200" dirty="0">
                <a:latin typeface="+mn-lt"/>
              </a:rPr>
              <a:t>Yo soy de ti, yo soy de ti.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Tú me has guardado, Jesús, en tu amor;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tú me socorres, Jesús, en mi aflicción;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tú eres quien suple mi necesidad,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3200" dirty="0">
                <a:latin typeface="+mn-lt"/>
              </a:rPr>
              <a:t>porque tú eres fiel, tú eres fiel.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Tú eres digno, Jesús, de toda alabanza;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tú eres digno, Jesús, de exaltación;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tú eres digno de adoración,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porque tú eres Dios, tú eres Dios.</a:t>
            </a:r>
          </a:p>
        </p:txBody>
      </p:sp>
    </p:spTree>
  </p:cSld>
  <p:clrMapOvr>
    <a:masterClrMapping/>
  </p:clrMapOvr>
</p:sld>
</file>

<file path=ppt/slides/slide6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1 Rectángulo"/>
          <p:cNvSpPr>
            <a:spLocks noChangeArrowheads="1"/>
          </p:cNvSpPr>
          <p:nvPr/>
        </p:nvSpPr>
        <p:spPr bwMode="auto">
          <a:xfrm>
            <a:off x="0" y="332656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L" sz="3200" b="1" dirty="0">
                <a:latin typeface="+mj-lt"/>
                <a:cs typeface="Arial" pitchFamily="34" charset="0"/>
              </a:rPr>
              <a:t>TU ERES MI SEÑOR, MI FORTALEZA</a:t>
            </a:r>
          </a:p>
          <a:p>
            <a:pPr algn="ctr">
              <a:defRPr/>
            </a:pPr>
            <a:endParaRPr lang="es-CL" sz="3200" b="1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CL" sz="3200" dirty="0" smtClean="0">
                <a:latin typeface="+mj-lt"/>
                <a:cs typeface="Arial" pitchFamily="34" charset="0"/>
              </a:rPr>
              <a:t>Tú </a:t>
            </a:r>
            <a:r>
              <a:rPr lang="es-CL" sz="3200" dirty="0">
                <a:latin typeface="+mj-lt"/>
                <a:cs typeface="Arial" pitchFamily="34" charset="0"/>
              </a:rPr>
              <a:t>eres, mi Señor, mi fortaleza, 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alto refugio tú eres para mí; 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mi amparo eres tú, mi roca fuerte, 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escudo alrededor de </a:t>
            </a:r>
            <a:r>
              <a:rPr lang="es-CL" sz="3200" dirty="0" smtClean="0">
                <a:latin typeface="+mj-lt"/>
                <a:cs typeface="Arial" pitchFamily="34" charset="0"/>
              </a:rPr>
              <a:t>mí.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s-CL" sz="3200" dirty="0" smtClean="0">
                <a:latin typeface="+mj-lt"/>
                <a:cs typeface="Arial" pitchFamily="34" charset="0"/>
              </a:rPr>
              <a:t>Como </a:t>
            </a:r>
            <a:r>
              <a:rPr lang="es-CL" sz="3200" dirty="0">
                <a:latin typeface="+mj-lt"/>
                <a:cs typeface="Arial" pitchFamily="34" charset="0"/>
              </a:rPr>
              <a:t>las aves de los </a:t>
            </a:r>
            <a:r>
              <a:rPr lang="es-CL" sz="3200" dirty="0" smtClean="0">
                <a:latin typeface="+mj-lt"/>
                <a:cs typeface="Arial" pitchFamily="34" charset="0"/>
              </a:rPr>
              <a:t>cielos,</a:t>
            </a:r>
          </a:p>
          <a:p>
            <a:pPr algn="ctr">
              <a:defRPr/>
            </a:pPr>
            <a:r>
              <a:rPr lang="es-CL" sz="3200" dirty="0" smtClean="0">
                <a:latin typeface="+mj-lt"/>
                <a:cs typeface="Arial" pitchFamily="34" charset="0"/>
              </a:rPr>
              <a:t>en </a:t>
            </a:r>
            <a:r>
              <a:rPr lang="es-CL" sz="3200" dirty="0">
                <a:latin typeface="+mj-lt"/>
                <a:cs typeface="Arial" pitchFamily="34" charset="0"/>
              </a:rPr>
              <a:t>ti confiaré; 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bajo tus alas, oh mi amado, </a:t>
            </a:r>
            <a:r>
              <a:rPr lang="es-CL" sz="3200" dirty="0" smtClean="0">
                <a:latin typeface="+mj-lt"/>
                <a:cs typeface="Arial" pitchFamily="34" charset="0"/>
              </a:rPr>
              <a:t>descansaré. 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Como las aves de los cielos, en ti confiaré; 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bajo tus alas, oh mi amado, descansaré.</a:t>
            </a:r>
            <a:endParaRPr lang="es-CL" sz="3200" b="1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1 Rectángulo"/>
          <p:cNvSpPr>
            <a:spLocks noChangeArrowheads="1"/>
          </p:cNvSpPr>
          <p:nvPr/>
        </p:nvSpPr>
        <p:spPr bwMode="auto">
          <a:xfrm>
            <a:off x="395536" y="332656"/>
            <a:ext cx="8352928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TÚ ERES, SEÑOR JESÚS </a:t>
            </a:r>
          </a:p>
          <a:p>
            <a:pPr algn="ctr"/>
            <a:r>
              <a:rPr lang="es-CL" sz="3200" dirty="0">
                <a:latin typeface="+mn-lt"/>
              </a:rPr>
              <a:t>Tú eres, Señor Jesús, el Alfa y la Omega, </a:t>
            </a:r>
          </a:p>
          <a:p>
            <a:pPr algn="ctr"/>
            <a:r>
              <a:rPr lang="es-CL" sz="3200" dirty="0">
                <a:latin typeface="+mn-lt"/>
              </a:rPr>
              <a:t>el primero y el último, el principio y el fin. </a:t>
            </a:r>
          </a:p>
          <a:p>
            <a:pPr algn="ctr"/>
            <a:r>
              <a:rPr lang="es-CL" sz="3200" dirty="0">
                <a:latin typeface="+mn-lt"/>
              </a:rPr>
              <a:t>Tú eres, Señor </a:t>
            </a:r>
            <a:r>
              <a:rPr lang="es-CL" sz="3200" dirty="0" smtClean="0">
                <a:latin typeface="+mn-lt"/>
              </a:rPr>
              <a:t>Jesús,</a:t>
            </a:r>
          </a:p>
          <a:p>
            <a:pPr algn="ctr"/>
            <a:r>
              <a:rPr lang="es-CL" sz="3200" dirty="0" smtClean="0">
                <a:latin typeface="+mn-lt"/>
              </a:rPr>
              <a:t>la </a:t>
            </a:r>
            <a:r>
              <a:rPr lang="es-CL" sz="3200" dirty="0">
                <a:latin typeface="+mn-lt"/>
              </a:rPr>
              <a:t>raíz y el linaje de David, </a:t>
            </a:r>
          </a:p>
          <a:p>
            <a:pPr algn="ctr"/>
            <a:r>
              <a:rPr lang="es-CL" sz="3200" dirty="0">
                <a:latin typeface="+mn-lt"/>
              </a:rPr>
              <a:t>la estrella resplandeciente de la mañana,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el que es y que era y que ha de venir. </a:t>
            </a:r>
          </a:p>
          <a:p>
            <a:pPr algn="ctr"/>
            <a:r>
              <a:rPr lang="es-CL" sz="3200" dirty="0">
                <a:latin typeface="+mn-lt"/>
              </a:rPr>
              <a:t>Ven, Señor Jesús; ven, Señor Jesús. </a:t>
            </a:r>
          </a:p>
          <a:p>
            <a:pPr algn="ctr"/>
            <a:r>
              <a:rPr lang="es-CL" sz="3200" dirty="0">
                <a:latin typeface="+mn-lt"/>
              </a:rPr>
              <a:t>El Espíritu y la iglesia dicen: </a:t>
            </a:r>
          </a:p>
          <a:p>
            <a:pPr algn="ctr"/>
            <a:r>
              <a:rPr lang="es-CL" sz="3200" dirty="0">
                <a:latin typeface="+mn-lt"/>
              </a:rPr>
              <a:t>Ven, ven, Señor Jesús.</a:t>
            </a:r>
          </a:p>
        </p:txBody>
      </p:sp>
    </p:spTree>
  </p:cSld>
  <p:clrMapOvr>
    <a:masterClrMapping/>
  </p:clrMapOvr>
</p:sld>
</file>

<file path=ppt/slides/slide6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1"/>
          <p:cNvSpPr>
            <a:spLocks noChangeArrowheads="1"/>
          </p:cNvSpPr>
          <p:nvPr/>
        </p:nvSpPr>
        <p:spPr bwMode="auto">
          <a:xfrm>
            <a:off x="0" y="239713"/>
            <a:ext cx="914400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TÚ ERES, SEÑOR, MI LÁMPARA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spcBef>
                <a:spcPts val="1200"/>
              </a:spcBef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Tú eres, Señor, mi lámpara,</a:t>
            </a:r>
          </a:p>
          <a:p>
            <a:pPr algn="ctr" eaLnBrk="0" hangingPunct="0">
              <a:spcBef>
                <a:spcPts val="0"/>
              </a:spcBef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tú alumbras mis tinieblas.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Mi brazo fuerte en la batalla.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¿Quién como tú, mi Salvador?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spcBef>
                <a:spcPts val="1200"/>
              </a:spcBef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Eres perfecto en tu camino, acrisolada es tu palabra; escudo a los que en ti esperan: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No hay Dios fuera de ti.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spcBef>
                <a:spcPts val="1200"/>
              </a:spcBef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Contigo asaltaré los muros, contigo venceré ejércitos;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bandera de victoria es tu nombre,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mi Señor, mi Señor.</a:t>
            </a:r>
            <a:endParaRPr lang="es-ES" sz="32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1 Rectángulo"/>
          <p:cNvSpPr>
            <a:spLocks noChangeArrowheads="1"/>
          </p:cNvSpPr>
          <p:nvPr/>
        </p:nvSpPr>
        <p:spPr bwMode="auto">
          <a:xfrm>
            <a:off x="323528" y="332656"/>
            <a:ext cx="8424936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TÚ ERES TODO PARA MÍ </a:t>
            </a:r>
          </a:p>
          <a:p>
            <a:pPr algn="ctr"/>
            <a:r>
              <a:rPr lang="es-CL" sz="3200" dirty="0">
                <a:latin typeface="+mn-lt"/>
              </a:rPr>
              <a:t>Tú eres todo para </a:t>
            </a:r>
            <a:r>
              <a:rPr lang="es-CL" sz="3200" dirty="0" smtClean="0">
                <a:latin typeface="+mn-lt"/>
              </a:rPr>
              <a:t>mí,</a:t>
            </a:r>
          </a:p>
          <a:p>
            <a:pPr algn="ctr"/>
            <a:r>
              <a:rPr lang="es-CL" sz="3200" dirty="0" smtClean="0">
                <a:latin typeface="+mn-lt"/>
              </a:rPr>
              <a:t>tú </a:t>
            </a:r>
            <a:r>
              <a:rPr lang="es-CL" sz="3200" dirty="0">
                <a:latin typeface="+mn-lt"/>
              </a:rPr>
              <a:t>eres todo para mí, </a:t>
            </a:r>
          </a:p>
          <a:p>
            <a:pPr algn="ctr"/>
            <a:r>
              <a:rPr lang="es-CL" sz="3200" dirty="0">
                <a:latin typeface="+mn-lt"/>
              </a:rPr>
              <a:t>tú eres todo para mí, mi Cristo. </a:t>
            </a:r>
          </a:p>
          <a:p>
            <a:pPr algn="ctr"/>
            <a:r>
              <a:rPr lang="es-CL" sz="3200" dirty="0">
                <a:latin typeface="+mn-lt"/>
              </a:rPr>
              <a:t>Tu amor me </a:t>
            </a:r>
            <a:r>
              <a:rPr lang="es-CL" sz="3200" dirty="0" smtClean="0">
                <a:latin typeface="+mn-lt"/>
              </a:rPr>
              <a:t>alcanzó,</a:t>
            </a:r>
          </a:p>
          <a:p>
            <a:pPr algn="ctr"/>
            <a:r>
              <a:rPr lang="es-CL" sz="3200" dirty="0" smtClean="0">
                <a:latin typeface="+mn-lt"/>
              </a:rPr>
              <a:t>tu </a:t>
            </a:r>
            <a:r>
              <a:rPr lang="es-CL" sz="3200" dirty="0">
                <a:latin typeface="+mn-lt"/>
              </a:rPr>
              <a:t>perdón me libertó </a:t>
            </a:r>
          </a:p>
          <a:p>
            <a:pPr algn="ctr"/>
            <a:r>
              <a:rPr lang="es-CL" sz="3200" dirty="0">
                <a:latin typeface="+mn-lt"/>
              </a:rPr>
              <a:t>y tu sangre preciosa me limpió. </a:t>
            </a:r>
          </a:p>
        </p:txBody>
      </p:sp>
    </p:spTree>
  </p:cSld>
  <p:clrMapOvr>
    <a:masterClrMapping/>
  </p:clrMapOvr>
</p:sld>
</file>

<file path=ppt/slides/slide6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1 Rectángulo"/>
          <p:cNvSpPr>
            <a:spLocks noChangeArrowheads="1"/>
          </p:cNvSpPr>
          <p:nvPr/>
        </p:nvSpPr>
        <p:spPr bwMode="auto">
          <a:xfrm>
            <a:off x="395536" y="332656"/>
            <a:ext cx="8352928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TÚ ERES TODO PARA MÍ </a:t>
            </a:r>
          </a:p>
          <a:p>
            <a:pPr algn="ctr"/>
            <a:r>
              <a:rPr lang="es-CL" sz="3200" dirty="0">
                <a:latin typeface="+mn-lt"/>
              </a:rPr>
              <a:t>Tú eres todo para </a:t>
            </a:r>
            <a:r>
              <a:rPr lang="es-CL" sz="3200" dirty="0" smtClean="0">
                <a:latin typeface="+mn-lt"/>
              </a:rPr>
              <a:t>mí,</a:t>
            </a:r>
          </a:p>
          <a:p>
            <a:pPr algn="ctr"/>
            <a:r>
              <a:rPr lang="es-CL" sz="3200" dirty="0" smtClean="0">
                <a:latin typeface="+mn-lt"/>
              </a:rPr>
              <a:t>tú </a:t>
            </a:r>
            <a:r>
              <a:rPr lang="es-CL" sz="3200" dirty="0">
                <a:latin typeface="+mn-lt"/>
              </a:rPr>
              <a:t>nunca me has dejado, Dios, </a:t>
            </a:r>
          </a:p>
          <a:p>
            <a:pPr algn="ctr"/>
            <a:r>
              <a:rPr lang="es-CL" sz="3200" dirty="0">
                <a:latin typeface="+mn-lt"/>
              </a:rPr>
              <a:t>justos y rectos son tus caminos. </a:t>
            </a:r>
          </a:p>
          <a:p>
            <a:pPr algn="ctr"/>
            <a:r>
              <a:rPr lang="es-CL" sz="3200" dirty="0">
                <a:latin typeface="+mn-lt"/>
              </a:rPr>
              <a:t>Mi gloria es servirte a </a:t>
            </a:r>
            <a:r>
              <a:rPr lang="es-CL" sz="3200" dirty="0" smtClean="0">
                <a:latin typeface="+mn-lt"/>
              </a:rPr>
              <a:t>ti,</a:t>
            </a:r>
          </a:p>
          <a:p>
            <a:pPr algn="ctr"/>
            <a:r>
              <a:rPr lang="es-CL" sz="3200" dirty="0" smtClean="0">
                <a:latin typeface="+mn-lt"/>
              </a:rPr>
              <a:t>confiado </a:t>
            </a:r>
            <a:r>
              <a:rPr lang="es-CL" sz="3200" dirty="0">
                <a:latin typeface="+mn-lt"/>
              </a:rPr>
              <a:t>estoy, no temeré; </a:t>
            </a:r>
          </a:p>
          <a:p>
            <a:pPr algn="ctr"/>
            <a:r>
              <a:rPr lang="es-CL" sz="3200" dirty="0">
                <a:latin typeface="+mn-lt"/>
              </a:rPr>
              <a:t>porque tú estarás conmigo hasta el fin. </a:t>
            </a:r>
          </a:p>
          <a:p>
            <a:pPr algn="ctr"/>
            <a:r>
              <a:rPr lang="es-CL" sz="3200" dirty="0">
                <a:latin typeface="+mn-lt"/>
              </a:rPr>
              <a:t>Y cuando venga la </a:t>
            </a:r>
            <a:r>
              <a:rPr lang="es-CL" sz="3200" dirty="0" smtClean="0">
                <a:latin typeface="+mn-lt"/>
              </a:rPr>
              <a:t>prueba,</a:t>
            </a:r>
          </a:p>
          <a:p>
            <a:pPr algn="ctr"/>
            <a:r>
              <a:rPr lang="es-CL" sz="3200" dirty="0" smtClean="0">
                <a:latin typeface="+mn-lt"/>
              </a:rPr>
              <a:t>tu </a:t>
            </a:r>
            <a:r>
              <a:rPr lang="es-CL" sz="3200" dirty="0">
                <a:latin typeface="+mn-lt"/>
              </a:rPr>
              <a:t>diestra me sostendrá, </a:t>
            </a:r>
          </a:p>
          <a:p>
            <a:pPr algn="ctr"/>
            <a:r>
              <a:rPr lang="es-CL" sz="3200" dirty="0">
                <a:latin typeface="+mn-lt"/>
              </a:rPr>
              <a:t>cada día, y en cualquier lugar.</a:t>
            </a:r>
          </a:p>
        </p:txBody>
      </p:sp>
    </p:spTree>
  </p:cSld>
  <p:clrMapOvr>
    <a:masterClrMapping/>
  </p:clrMapOvr>
</p:sld>
</file>

<file path=ppt/slides/slide6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1 Rectángulo"/>
          <p:cNvSpPr>
            <a:spLocks noChangeArrowheads="1"/>
          </p:cNvSpPr>
          <p:nvPr/>
        </p:nvSpPr>
        <p:spPr bwMode="auto">
          <a:xfrm>
            <a:off x="323528" y="332656"/>
            <a:ext cx="8496944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TÚ ERES, TÚ ERES, TÚ ERES, SEÑOR </a:t>
            </a:r>
          </a:p>
          <a:p>
            <a:pPr algn="ctr"/>
            <a:r>
              <a:rPr lang="es-CL" sz="3200" dirty="0">
                <a:latin typeface="+mn-lt"/>
              </a:rPr>
              <a:t>Tú eres, tú eres, tú eres, </a:t>
            </a:r>
            <a:r>
              <a:rPr lang="es-CL" sz="3200" dirty="0" smtClean="0">
                <a:latin typeface="+mn-lt"/>
              </a:rPr>
              <a:t>Señor,</a:t>
            </a:r>
          </a:p>
          <a:p>
            <a:pPr algn="ctr"/>
            <a:r>
              <a:rPr lang="es-CL" sz="3200" dirty="0" smtClean="0">
                <a:latin typeface="+mn-lt"/>
              </a:rPr>
              <a:t>el </a:t>
            </a:r>
            <a:r>
              <a:rPr lang="es-CL" sz="3200" dirty="0">
                <a:latin typeface="+mn-lt"/>
              </a:rPr>
              <a:t>lirio de los valles. </a:t>
            </a:r>
          </a:p>
          <a:p>
            <a:pPr algn="ctr"/>
            <a:r>
              <a:rPr lang="es-CL" sz="3200" dirty="0">
                <a:latin typeface="+mn-lt"/>
              </a:rPr>
              <a:t>Tú eres, tú eres, tú eres, </a:t>
            </a:r>
            <a:r>
              <a:rPr lang="es-CL" sz="3200" dirty="0" smtClean="0">
                <a:latin typeface="+mn-lt"/>
              </a:rPr>
              <a:t>Señor,</a:t>
            </a:r>
          </a:p>
          <a:p>
            <a:pPr algn="ctr"/>
            <a:r>
              <a:rPr lang="es-CL" sz="3200" dirty="0" smtClean="0">
                <a:latin typeface="+mn-lt"/>
              </a:rPr>
              <a:t>la </a:t>
            </a:r>
            <a:r>
              <a:rPr lang="es-CL" sz="3200" dirty="0">
                <a:latin typeface="+mn-lt"/>
              </a:rPr>
              <a:t>rosa de </a:t>
            </a:r>
            <a:r>
              <a:rPr lang="es-CL" sz="3200" dirty="0" err="1">
                <a:latin typeface="+mn-lt"/>
              </a:rPr>
              <a:t>Sarón</a:t>
            </a:r>
            <a:r>
              <a:rPr lang="es-CL" sz="3200" dirty="0">
                <a:latin typeface="+mn-lt"/>
              </a:rPr>
              <a:t>. </a:t>
            </a:r>
          </a:p>
          <a:p>
            <a:pPr algn="ctr"/>
            <a:r>
              <a:rPr lang="es-CL" sz="3200" dirty="0">
                <a:latin typeface="+mn-lt"/>
              </a:rPr>
              <a:t>Tú eres, tú eres, tú eres, Señor, </a:t>
            </a:r>
          </a:p>
          <a:p>
            <a:pPr algn="ctr"/>
            <a:r>
              <a:rPr lang="es-CL" sz="3200" dirty="0">
                <a:latin typeface="+mn-lt"/>
              </a:rPr>
              <a:t>el amado de mi corazón; </a:t>
            </a:r>
          </a:p>
          <a:p>
            <a:pPr algn="ctr"/>
            <a:r>
              <a:rPr lang="es-CL" sz="3200" dirty="0">
                <a:latin typeface="+mn-lt"/>
              </a:rPr>
              <a:t>porque tú eres, Señor, el Hijo de Dios.</a:t>
            </a:r>
          </a:p>
        </p:txBody>
      </p:sp>
    </p:spTree>
  </p:cSld>
  <p:clrMapOvr>
    <a:masterClrMapping/>
  </p:clrMapOvr>
</p:sld>
</file>

<file path=ppt/slides/slide6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1"/>
          <p:cNvSpPr>
            <a:spLocks noChangeArrowheads="1"/>
          </p:cNvSpPr>
          <p:nvPr/>
        </p:nvSpPr>
        <p:spPr bwMode="auto">
          <a:xfrm>
            <a:off x="0" y="388938"/>
            <a:ext cx="9144000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TU GLORIA, OH SEÑOR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spcAft>
                <a:spcPts val="1200"/>
              </a:spcAft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2400" dirty="0" smtClean="0">
                <a:latin typeface="Calibri" pitchFamily="34" charset="0"/>
                <a:cs typeface="Times New Roman" pitchFamily="18" charset="0"/>
              </a:rPr>
              <a:t>(</a:t>
            </a:r>
            <a:r>
              <a:rPr lang="es-ES" altLang="es-CL" sz="2400" dirty="0" err="1" smtClean="0">
                <a:latin typeface="Calibri" pitchFamily="34" charset="0"/>
                <a:cs typeface="Times New Roman" pitchFamily="18" charset="0"/>
              </a:rPr>
              <a:t>Hab.</a:t>
            </a:r>
            <a:r>
              <a:rPr lang="es-ES" altLang="es-CL" sz="2400" dirty="0" smtClean="0">
                <a:latin typeface="Calibri" pitchFamily="34" charset="0"/>
                <a:cs typeface="Times New Roman" pitchFamily="18" charset="0"/>
              </a:rPr>
              <a:t> 3:3-6)</a:t>
            </a:r>
            <a:endParaRPr lang="es-ES" altLang="es-CL" sz="24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Tu gloria, oh Señor, cubrió los cielos,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la tierra se llenó de tu alabanza.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Brillantes rayos salen de tu mano,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allí está escondido tu poder.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A tus pies brotan carbones encendidos.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Te levantas para medir la tierra;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miras, y haces temblar las gentes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con el fulgor de tu poder.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Te adoro, mi Dios; te contemplo, Señor,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formidable en tu excelso poder.</a:t>
            </a:r>
            <a:endParaRPr lang="es-ES" altLang="es-CL" sz="3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1 Rectángulo"/>
          <p:cNvSpPr>
            <a:spLocks noChangeArrowheads="1"/>
          </p:cNvSpPr>
          <p:nvPr/>
        </p:nvSpPr>
        <p:spPr bwMode="auto">
          <a:xfrm>
            <a:off x="0" y="260350"/>
            <a:ext cx="91440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 smtClean="0">
                <a:latin typeface="+mj-lt"/>
                <a:cs typeface="Arial" pitchFamily="34" charset="0"/>
              </a:rPr>
              <a:t>TÚ </a:t>
            </a:r>
            <a:r>
              <a:rPr lang="es-CL" sz="3200" b="1" dirty="0">
                <a:latin typeface="+mj-lt"/>
                <a:cs typeface="Arial" pitchFamily="34" charset="0"/>
              </a:rPr>
              <a:t>ME AMASTE PRIMERO </a:t>
            </a:r>
          </a:p>
          <a:p>
            <a:pPr algn="ctr">
              <a:defRPr/>
            </a:pPr>
            <a:r>
              <a:rPr lang="es-CL" sz="3200" dirty="0" smtClean="0">
                <a:latin typeface="+mj-lt"/>
                <a:cs typeface="Arial" pitchFamily="34" charset="0"/>
              </a:rPr>
              <a:t>Tú </a:t>
            </a:r>
            <a:r>
              <a:rPr lang="es-CL" sz="3200" dirty="0">
                <a:latin typeface="+mj-lt"/>
                <a:cs typeface="Arial" pitchFamily="34" charset="0"/>
              </a:rPr>
              <a:t>me amaste primero, 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tú me amaste primero, Señor,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y aunque no te busqué, tú me encontraste; 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tú me amaste primero, Señor, con amor eterno.</a:t>
            </a:r>
          </a:p>
          <a:p>
            <a:pPr algn="ctr">
              <a:spcBef>
                <a:spcPts val="1200"/>
              </a:spcBef>
              <a:defRPr/>
            </a:pPr>
            <a:r>
              <a:rPr lang="es-CL" sz="3200" dirty="0">
                <a:latin typeface="+mj-lt"/>
                <a:cs typeface="Arial" pitchFamily="34" charset="0"/>
              </a:rPr>
              <a:t>Escogido ahora soy de ti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para la gloria de tu nombre;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escogido ahora soy de ti para tu alabanza;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escogido ahora soy de ti para exaltarte;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escogido ahora soy de ti para adorarte.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Tú me amaste primero, Señor, con amor eterno.</a:t>
            </a:r>
            <a:r>
              <a:rPr lang="es-CL" b="1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</p:spTree>
  </p:cSld>
  <p:clrMapOvr>
    <a:masterClrMapping/>
  </p:clrMapOvr>
</p:sld>
</file>

<file path=ppt/slides/slide6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1 Rectángulo"/>
          <p:cNvSpPr>
            <a:spLocks noChangeArrowheads="1"/>
          </p:cNvSpPr>
          <p:nvPr/>
        </p:nvSpPr>
        <p:spPr bwMode="auto">
          <a:xfrm>
            <a:off x="0" y="981075"/>
            <a:ext cx="9144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CL" sz="3200" b="1" dirty="0" smtClean="0">
                <a:latin typeface="+mj-lt"/>
                <a:cs typeface="Arial" pitchFamily="34" charset="0"/>
              </a:rPr>
              <a:t>TÚ </a:t>
            </a:r>
            <a:r>
              <a:rPr lang="es-CL" sz="3200" b="1" dirty="0">
                <a:latin typeface="+mj-lt"/>
                <a:cs typeface="Arial" pitchFamily="34" charset="0"/>
              </a:rPr>
              <a:t>QUE NOS AMASTE DEL PRINCIPIO	</a:t>
            </a:r>
          </a:p>
          <a:p>
            <a:pPr algn="ctr">
              <a:defRPr/>
            </a:pPr>
            <a:endParaRPr lang="es-ES_tradnl" sz="3200" b="1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Tú que nos amaste del principio,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y nos enviaste un poderoso Salvador.</a:t>
            </a:r>
          </a:p>
          <a:p>
            <a:pPr algn="ctr">
              <a:defRPr/>
            </a:pP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No me cansaré de bendecir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tu nombre, mi Dios. 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    Padre, te bendigo; gracias por tu Hijo.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288" y="476250"/>
            <a:ext cx="8280400" cy="566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n-lt"/>
              </a:rPr>
              <a:t>A PESAR DE LO QUE PASE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A pesar de lo que pase,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tú sigues siendo mi Dios,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y aunque ande en valle de sombra de muerte,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tú sigues siendo mi buen pastor.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Tú no cambias, tú eres eterno,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y tu misericordia es para siempre.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Tú sigues siendo fiel,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tú sigues siendo fiel, mi Señor.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Descansaré en ti, descansaré en ti,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descansaré en ti.</a:t>
            </a:r>
          </a:p>
        </p:txBody>
      </p:sp>
    </p:spTree>
  </p:cSld>
  <p:clrMapOvr>
    <a:masterClrMapping/>
  </p:clrMapOvr>
</p:sld>
</file>

<file path=ppt/slides/slide6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1"/>
          <p:cNvSpPr>
            <a:spLocks noChangeArrowheads="1"/>
          </p:cNvSpPr>
          <p:nvPr/>
        </p:nvSpPr>
        <p:spPr bwMode="auto">
          <a:xfrm>
            <a:off x="0" y="635874"/>
            <a:ext cx="9144000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TU SANGRE SIGUE VIGENTE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32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Tu sangre sigue vigente, es eficaz hoy todavía,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nos limpia por siempre de todo mal;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en ella hay poder, redención y lavamiento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spcAft>
                <a:spcPts val="1200"/>
              </a:spcAft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de nuestros pecados para siempre.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Te damos las gracias, Señor Jesucristo,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por ese amor que manifestaste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allí en la cruz, allí en la cruz.</a:t>
            </a:r>
            <a:endParaRPr lang="es-ES" altLang="es-CL" sz="3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1"/>
          <p:cNvSpPr>
            <a:spLocks noChangeArrowheads="1"/>
          </p:cNvSpPr>
          <p:nvPr/>
        </p:nvSpPr>
        <p:spPr bwMode="auto">
          <a:xfrm>
            <a:off x="0" y="308015"/>
            <a:ext cx="9144000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TÚ, SEÑOR JESUCRISTO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spcAft>
                <a:spcPts val="1200"/>
              </a:spcAft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2400" dirty="0">
                <a:latin typeface="Calibri" pitchFamily="34" charset="0"/>
                <a:cs typeface="Times New Roman" pitchFamily="18" charset="0"/>
              </a:rPr>
              <a:t>(Hebreos 1:10-12)</a:t>
            </a:r>
            <a:endParaRPr lang="es-CL" altLang="es-CL" sz="24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 smtClean="0">
                <a:latin typeface="Calibri" pitchFamily="34" charset="0"/>
                <a:cs typeface="Times New Roman" pitchFamily="18" charset="0"/>
              </a:rPr>
              <a:t>Tú</a:t>
            </a: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, Señor Jesucristo,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en el principio fundaste la tierra,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y los cielos son obra de tus manos.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Ellos perecerán, serán mudados,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mas tú permaneces; tú eres el mismo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y tus años no acabarán.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Mas tú permaneces, permaneces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para siempre, oh Señor.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Tú eres el mismo, ayer y hoy,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y por los siglos, oh Señor.</a:t>
            </a:r>
            <a:endParaRPr lang="es-ES" altLang="es-CL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1 Rectángulo"/>
          <p:cNvSpPr>
            <a:spLocks noChangeArrowheads="1"/>
          </p:cNvSpPr>
          <p:nvPr/>
        </p:nvSpPr>
        <p:spPr bwMode="auto">
          <a:xfrm>
            <a:off x="323528" y="332656"/>
            <a:ext cx="849694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TÚ SIGUES SIENDO FIEL </a:t>
            </a:r>
          </a:p>
          <a:p>
            <a:pPr algn="ctr"/>
            <a:r>
              <a:rPr lang="es-CL" sz="3200" dirty="0">
                <a:latin typeface="+mn-lt"/>
              </a:rPr>
              <a:t>Tú sigues siendo fiel, tú no has cambiado, </a:t>
            </a:r>
          </a:p>
          <a:p>
            <a:pPr algn="ctr"/>
            <a:r>
              <a:rPr lang="es-CL" sz="3200" dirty="0">
                <a:latin typeface="+mn-lt"/>
              </a:rPr>
              <a:t> tú sigues siendo igual, lleno de amor; </a:t>
            </a:r>
          </a:p>
          <a:p>
            <a:pPr algn="ctr"/>
            <a:r>
              <a:rPr lang="es-CL" sz="3200" dirty="0">
                <a:latin typeface="+mn-lt"/>
              </a:rPr>
              <a:t>tú sigues siendo el mismo de ayer y hoy,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tú sigues siento eterno, mi Señor. </a:t>
            </a:r>
          </a:p>
          <a:p>
            <a:pPr algn="ctr"/>
            <a:r>
              <a:rPr lang="es-CL" sz="3200" dirty="0">
                <a:latin typeface="+mn-lt"/>
              </a:rPr>
              <a:t>Tú sigues siendo </a:t>
            </a:r>
            <a:r>
              <a:rPr lang="es-CL" sz="3200" dirty="0" smtClean="0">
                <a:latin typeface="+mn-lt"/>
              </a:rPr>
              <a:t>fiel,</a:t>
            </a:r>
          </a:p>
          <a:p>
            <a:pPr algn="ctr"/>
            <a:r>
              <a:rPr lang="es-CL" sz="3200" dirty="0" smtClean="0">
                <a:latin typeface="+mn-lt"/>
              </a:rPr>
              <a:t>tú </a:t>
            </a:r>
            <a:r>
              <a:rPr lang="es-CL" sz="3200" dirty="0">
                <a:latin typeface="+mn-lt"/>
              </a:rPr>
              <a:t>sigues siendo fiel, </a:t>
            </a:r>
          </a:p>
          <a:p>
            <a:pPr algn="ctr"/>
            <a:r>
              <a:rPr lang="es-CL" sz="3200" dirty="0">
                <a:latin typeface="+mn-lt"/>
              </a:rPr>
              <a:t>tú siempre eres el mismo por los siglos,</a:t>
            </a:r>
          </a:p>
          <a:p>
            <a:pPr algn="ctr"/>
            <a:r>
              <a:rPr lang="es-CL" sz="3200" dirty="0">
                <a:latin typeface="+mn-lt"/>
              </a:rPr>
              <a:t>mi Señor.</a:t>
            </a:r>
          </a:p>
        </p:txBody>
      </p:sp>
    </p:spTree>
  </p:cSld>
  <p:clrMapOvr>
    <a:masterClrMapping/>
  </p:clrMapOvr>
</p:sld>
</file>

<file path=ppt/slides/slide6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1"/>
          <p:cNvSpPr>
            <a:spLocks noChangeArrowheads="1"/>
          </p:cNvSpPr>
          <p:nvPr/>
        </p:nvSpPr>
        <p:spPr bwMode="auto">
          <a:xfrm>
            <a:off x="0" y="193199"/>
            <a:ext cx="9144000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000" b="1" dirty="0">
                <a:latin typeface="Calibri" pitchFamily="34" charset="0"/>
                <a:cs typeface="Times New Roman" pitchFamily="18" charset="0"/>
              </a:rPr>
              <a:t>TU TRONO, OH DIOS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>
              <a:spcBef>
                <a:spcPts val="1200"/>
              </a:spcBef>
            </a:pPr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Tu trono, oh Dios, por el siglo del siglo;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cetro de equidad es el cetro de tu Reino.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Has amado la justicia y aborrecido la maldad,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por lo cual te ungió el Dios tuyo con óleo de alegría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>
              <a:spcAft>
                <a:spcPts val="1200"/>
              </a:spcAft>
            </a:pPr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más que a tus compañeros, ¡Aleluya, aleluya!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Anhelamos tu venida, oh Señor,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a la tierra vuelve pronto a reinar.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Ha llegado la hora de vindicar tu glorioso nombre,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de poner a tus enemigos por estrado de tus pies.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regirás las naciones con vara de hierro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y entraremos en el reino de mil años de paz,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¡Aleluya, aleluya!</a:t>
            </a:r>
            <a:endParaRPr lang="es-ES" altLang="es-CL" sz="3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188913"/>
            <a:ext cx="9144000" cy="61555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CL" sz="3200" b="1" dirty="0">
                <a:latin typeface="+mj-lt"/>
                <a:cs typeface="Arial" pitchFamily="34" charset="0"/>
              </a:rPr>
              <a:t>TU VIDA POR MÍ DISTE, SEÑOR</a:t>
            </a:r>
          </a:p>
          <a:p>
            <a:pPr algn="ctr">
              <a:defRPr/>
            </a:pP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Tu vida por mí diste, Señor,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se estremece mi ser, ante tan grande amor;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hoy puedo entender lo que hiciste, Señor,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3200" dirty="0">
                <a:latin typeface="+mj-lt"/>
                <a:cs typeface="Arial" pitchFamily="34" charset="0"/>
              </a:rPr>
              <a:t>justificado, perdonado, me siento hoy. </a:t>
            </a:r>
          </a:p>
          <a:p>
            <a:pPr algn="ctr">
              <a:defRPr/>
            </a:pPr>
            <a:r>
              <a:rPr lang="es-CL" sz="3200" dirty="0" smtClean="0">
                <a:latin typeface="+mj-lt"/>
                <a:cs typeface="Arial" pitchFamily="34" charset="0"/>
              </a:rPr>
              <a:t>Sublime </a:t>
            </a:r>
            <a:r>
              <a:rPr lang="es-CL" sz="3200" dirty="0">
                <a:latin typeface="+mj-lt"/>
                <a:cs typeface="Arial" pitchFamily="34" charset="0"/>
              </a:rPr>
              <a:t>nombre, maravilloso,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no hay nadie como tú.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Sublime nombre, maravilloso,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no hay nadie como tú.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Por eso es que te alabo, 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Por eso es que te adoro, mi Jesús.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1 Rectángulo"/>
          <p:cNvSpPr>
            <a:spLocks noChangeArrowheads="1"/>
          </p:cNvSpPr>
          <p:nvPr/>
        </p:nvSpPr>
        <p:spPr bwMode="auto">
          <a:xfrm>
            <a:off x="395536" y="404664"/>
            <a:ext cx="8352928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TU VOLUNTAD SEA </a:t>
            </a:r>
            <a:r>
              <a:rPr lang="es-CL" sz="3200" b="1" dirty="0" smtClean="0">
                <a:latin typeface="+mn-lt"/>
              </a:rPr>
              <a:t>HECHA</a:t>
            </a:r>
            <a:br>
              <a:rPr lang="es-CL" sz="3200" b="1" dirty="0" smtClean="0">
                <a:latin typeface="+mn-lt"/>
              </a:rPr>
            </a:br>
            <a:r>
              <a:rPr lang="es-CL" sz="3200" b="1" dirty="0" smtClean="0">
                <a:latin typeface="+mn-lt"/>
              </a:rPr>
              <a:t>Y NADA MÁS </a:t>
            </a:r>
            <a:endParaRPr lang="es-CL" sz="3200" b="1" dirty="0">
              <a:latin typeface="+mn-lt"/>
            </a:endParaRPr>
          </a:p>
          <a:p>
            <a:pPr algn="ctr"/>
            <a:r>
              <a:rPr lang="es-CL" sz="3200" dirty="0">
                <a:latin typeface="+mn-lt"/>
              </a:rPr>
              <a:t>Tu voluntad sea hecha y nada </a:t>
            </a:r>
            <a:r>
              <a:rPr lang="es-CL" sz="3200" dirty="0" smtClean="0">
                <a:latin typeface="+mn-lt"/>
              </a:rPr>
              <a:t>más, </a:t>
            </a:r>
            <a:endParaRPr lang="es-CL" sz="3200" dirty="0">
              <a:latin typeface="+mn-lt"/>
            </a:endParaRPr>
          </a:p>
          <a:p>
            <a:pPr algn="ctr"/>
            <a:r>
              <a:rPr lang="es-CL" sz="3200" dirty="0" smtClean="0">
                <a:latin typeface="+mn-lt"/>
              </a:rPr>
              <a:t>tu </a:t>
            </a:r>
            <a:r>
              <a:rPr lang="es-CL" sz="3200" dirty="0">
                <a:latin typeface="+mn-lt"/>
              </a:rPr>
              <a:t>voluntad sea hecha y nada </a:t>
            </a:r>
            <a:r>
              <a:rPr lang="es-CL" sz="3200" dirty="0" smtClean="0">
                <a:latin typeface="+mn-lt"/>
              </a:rPr>
              <a:t>más. </a:t>
            </a:r>
            <a:endParaRPr lang="es-CL" sz="3200" dirty="0">
              <a:latin typeface="+mn-lt"/>
            </a:endParaRPr>
          </a:p>
          <a:p>
            <a:pPr algn="ctr"/>
            <a:r>
              <a:rPr lang="es-CL" sz="3200" dirty="0">
                <a:latin typeface="+mn-lt"/>
              </a:rPr>
              <a:t>Tu voluntad sea hecha y nada </a:t>
            </a:r>
            <a:r>
              <a:rPr lang="es-CL" sz="3200" dirty="0" smtClean="0">
                <a:latin typeface="+mn-lt"/>
              </a:rPr>
              <a:t>más; </a:t>
            </a:r>
            <a:endParaRPr lang="es-CL" sz="3200" dirty="0">
              <a:latin typeface="+mn-lt"/>
            </a:endParaRPr>
          </a:p>
          <a:p>
            <a:pPr algn="ctr"/>
            <a:r>
              <a:rPr lang="es-CL" sz="3200" dirty="0" smtClean="0">
                <a:latin typeface="+mn-lt"/>
              </a:rPr>
              <a:t>mi </a:t>
            </a:r>
            <a:r>
              <a:rPr lang="es-CL" sz="3200" dirty="0">
                <a:latin typeface="+mn-lt"/>
              </a:rPr>
              <a:t>alma dice amén, amén y amén... </a:t>
            </a:r>
          </a:p>
        </p:txBody>
      </p:sp>
    </p:spTree>
  </p:cSld>
  <p:clrMapOvr>
    <a:masterClrMapping/>
  </p:clrMapOvr>
</p:sld>
</file>

<file path=ppt/slides/slide6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1"/>
          <p:cNvSpPr>
            <a:spLocks noChangeArrowheads="1"/>
          </p:cNvSpPr>
          <p:nvPr/>
        </p:nvSpPr>
        <p:spPr bwMode="auto">
          <a:xfrm>
            <a:off x="-15875" y="233363"/>
            <a:ext cx="91440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TUYA ES, OH JEHOVÁ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Tuya es, oh Jehová, 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la magnificencia y el poder,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la gloria, la victoria y el honor.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Porque todas las cosas que están en los cielos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en la tierra son tuyas. </a:t>
            </a: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Tuyo, oh Señor, es el reino,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tú eres excelso sobre todo. 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Amén, amén.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1 Rectángulo"/>
          <p:cNvSpPr>
            <a:spLocks noChangeArrowheads="1"/>
          </p:cNvSpPr>
          <p:nvPr/>
        </p:nvSpPr>
        <p:spPr bwMode="auto">
          <a:xfrm>
            <a:off x="395536" y="404664"/>
            <a:ext cx="8424936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TUYOS SOMOS, SEÑOR </a:t>
            </a:r>
          </a:p>
          <a:p>
            <a:pPr algn="ctr"/>
            <a:r>
              <a:rPr lang="es-CL" sz="3200" dirty="0">
                <a:latin typeface="+mn-lt"/>
              </a:rPr>
              <a:t>Tuyos somos, </a:t>
            </a:r>
            <a:r>
              <a:rPr lang="es-CL" sz="3200" dirty="0" smtClean="0">
                <a:latin typeface="+mn-lt"/>
              </a:rPr>
              <a:t>Señor,</a:t>
            </a:r>
          </a:p>
          <a:p>
            <a:pPr algn="ctr"/>
            <a:r>
              <a:rPr lang="es-CL" sz="3200" dirty="0" smtClean="0">
                <a:latin typeface="+mn-lt"/>
              </a:rPr>
              <a:t>tuyos </a:t>
            </a:r>
            <a:r>
              <a:rPr lang="es-CL" sz="3200" dirty="0">
                <a:latin typeface="+mn-lt"/>
              </a:rPr>
              <a:t>somos;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tú nos </a:t>
            </a:r>
            <a:r>
              <a:rPr lang="es-CL" sz="3200" dirty="0" smtClean="0">
                <a:latin typeface="+mn-lt"/>
              </a:rPr>
              <a:t>compraste,</a:t>
            </a:r>
          </a:p>
          <a:p>
            <a:pPr algn="ctr">
              <a:spcAft>
                <a:spcPts val="1200"/>
              </a:spcAft>
            </a:pPr>
            <a:r>
              <a:rPr lang="es-CL" sz="3200" dirty="0" smtClean="0">
                <a:latin typeface="+mn-lt"/>
              </a:rPr>
              <a:t>tú </a:t>
            </a:r>
            <a:r>
              <a:rPr lang="es-CL" sz="3200" dirty="0">
                <a:latin typeface="+mn-lt"/>
              </a:rPr>
              <a:t>nos compraste. </a:t>
            </a:r>
          </a:p>
          <a:p>
            <a:pPr algn="ctr"/>
            <a:r>
              <a:rPr lang="es-CL" sz="3200" dirty="0">
                <a:latin typeface="+mn-lt"/>
              </a:rPr>
              <a:t>Y un alto precio tú pagaste: </a:t>
            </a:r>
          </a:p>
          <a:p>
            <a:pPr algn="ctr"/>
            <a:r>
              <a:rPr lang="es-CL" sz="3200" dirty="0">
                <a:latin typeface="+mn-lt"/>
              </a:rPr>
              <a:t>fue con tu </a:t>
            </a:r>
            <a:r>
              <a:rPr lang="es-CL" sz="3200" dirty="0" smtClean="0">
                <a:latin typeface="+mn-lt"/>
              </a:rPr>
              <a:t>sangre</a:t>
            </a:r>
          </a:p>
          <a:p>
            <a:pPr algn="ctr"/>
            <a:r>
              <a:rPr lang="es-CL" sz="3200" dirty="0" smtClean="0">
                <a:latin typeface="+mn-lt"/>
              </a:rPr>
              <a:t>derramada </a:t>
            </a:r>
            <a:r>
              <a:rPr lang="es-CL" sz="3200" dirty="0">
                <a:latin typeface="+mn-lt"/>
              </a:rPr>
              <a:t>en la cruz.</a:t>
            </a:r>
          </a:p>
        </p:txBody>
      </p:sp>
    </p:spTree>
  </p:cSld>
  <p:clrMapOvr>
    <a:masterClrMapping/>
  </p:clrMapOvr>
</p:sld>
</file>

<file path=ppt/slides/slide6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1 Rectángulo"/>
          <p:cNvSpPr>
            <a:spLocks noChangeArrowheads="1"/>
          </p:cNvSpPr>
          <p:nvPr/>
        </p:nvSpPr>
        <p:spPr bwMode="auto">
          <a:xfrm>
            <a:off x="0" y="260649"/>
            <a:ext cx="9144000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000" b="1" dirty="0">
                <a:latin typeface="+mn-lt"/>
              </a:rPr>
              <a:t>UNA VEZ DIOS HIZO UN PACTO </a:t>
            </a:r>
          </a:p>
          <a:p>
            <a:pPr algn="ctr"/>
            <a:r>
              <a:rPr lang="es-CL" sz="3000" dirty="0">
                <a:latin typeface="+mn-lt"/>
              </a:rPr>
              <a:t>Una vez Dios hizo un pacto con la casa de Israel; </a:t>
            </a:r>
          </a:p>
          <a:p>
            <a:pPr algn="ctr"/>
            <a:r>
              <a:rPr lang="es-CL" sz="3000" dirty="0">
                <a:latin typeface="+mn-lt"/>
              </a:rPr>
              <a:t>por Moisés dio mandamientos, </a:t>
            </a:r>
          </a:p>
          <a:p>
            <a:pPr algn="ctr"/>
            <a:r>
              <a:rPr lang="es-CL" sz="3000" dirty="0">
                <a:latin typeface="+mn-lt"/>
              </a:rPr>
              <a:t>promulgando así la Ley. </a:t>
            </a:r>
          </a:p>
          <a:p>
            <a:pPr algn="ctr"/>
            <a:r>
              <a:rPr lang="es-CL" sz="3000" dirty="0">
                <a:latin typeface="+mn-lt"/>
              </a:rPr>
              <a:t>Sobre las tablas de piedra con su dedo escribió; </a:t>
            </a:r>
          </a:p>
          <a:p>
            <a:pPr algn="ctr">
              <a:spcAft>
                <a:spcPts val="1200"/>
              </a:spcAft>
            </a:pPr>
            <a:r>
              <a:rPr lang="es-CL" sz="3000" dirty="0">
                <a:latin typeface="+mn-lt"/>
              </a:rPr>
              <a:t>mas, el pueblo fue rebelde y sus leyes no guardó. </a:t>
            </a:r>
          </a:p>
          <a:p>
            <a:pPr algn="ctr"/>
            <a:r>
              <a:rPr lang="es-CL" sz="3000" dirty="0">
                <a:latin typeface="+mn-lt"/>
              </a:rPr>
              <a:t>Dios está formando un pueblo, verdadero Israel; </a:t>
            </a:r>
          </a:p>
          <a:p>
            <a:pPr algn="ctr">
              <a:spcAft>
                <a:spcPts val="1200"/>
              </a:spcAft>
            </a:pPr>
            <a:r>
              <a:rPr lang="es-CL" sz="3000" dirty="0">
                <a:latin typeface="+mn-lt"/>
              </a:rPr>
              <a:t>pertenezco a este pueblo por su gracia y su poder. </a:t>
            </a:r>
          </a:p>
          <a:p>
            <a:pPr algn="ctr"/>
            <a:r>
              <a:rPr lang="es-CL" sz="3000" dirty="0">
                <a:latin typeface="+mn-lt"/>
              </a:rPr>
              <a:t>Dice Dios en Jeremías, y esta es palabra fiel: </a:t>
            </a:r>
          </a:p>
          <a:p>
            <a:pPr algn="ctr"/>
            <a:r>
              <a:rPr lang="es-CL" sz="3000" dirty="0">
                <a:latin typeface="+mn-lt"/>
              </a:rPr>
              <a:t>He aquí que vienen días en que un nuevo pacto haré. </a:t>
            </a:r>
          </a:p>
          <a:p>
            <a:pPr algn="ctr"/>
            <a:r>
              <a:rPr lang="es-CL" sz="3000" dirty="0">
                <a:latin typeface="+mn-lt"/>
              </a:rPr>
              <a:t>Yo escribiré mis leyes en su mente y corazón; </a:t>
            </a:r>
          </a:p>
          <a:p>
            <a:pPr algn="ctr"/>
            <a:r>
              <a:rPr lang="es-CL" sz="3000" dirty="0">
                <a:latin typeface="+mn-lt"/>
              </a:rPr>
              <a:t>ellos me serán por pueblo y yo les seré por Dios.</a:t>
            </a:r>
          </a:p>
        </p:txBody>
      </p:sp>
    </p:spTree>
  </p:cSld>
  <p:clrMapOvr>
    <a:masterClrMapping/>
  </p:clrMapOvr>
</p:sld>
</file>

<file path=ppt/slides/slide6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1 Rectángulo"/>
          <p:cNvSpPr>
            <a:spLocks noChangeArrowheads="1"/>
          </p:cNvSpPr>
          <p:nvPr/>
        </p:nvSpPr>
        <p:spPr bwMode="auto">
          <a:xfrm>
            <a:off x="323528" y="332656"/>
            <a:ext cx="8496944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000" b="1" dirty="0">
                <a:latin typeface="+mn-lt"/>
              </a:rPr>
              <a:t>UN CÁNTICO DE BENDICIÓN </a:t>
            </a:r>
          </a:p>
          <a:p>
            <a:pPr algn="ctr"/>
            <a:r>
              <a:rPr lang="es-CL" sz="3000" dirty="0">
                <a:latin typeface="+mn-lt"/>
              </a:rPr>
              <a:t>Un cántico de </a:t>
            </a:r>
            <a:r>
              <a:rPr lang="es-CL" sz="3000" dirty="0" smtClean="0">
                <a:latin typeface="+mn-lt"/>
              </a:rPr>
              <a:t>bendición nos </a:t>
            </a:r>
            <a:r>
              <a:rPr lang="es-CL" sz="3000" dirty="0">
                <a:latin typeface="+mn-lt"/>
              </a:rPr>
              <a:t>trajo Dios al corazón; </a:t>
            </a:r>
          </a:p>
          <a:p>
            <a:pPr algn="ctr"/>
            <a:r>
              <a:rPr lang="es-CL" sz="3000" dirty="0">
                <a:latin typeface="+mn-lt"/>
              </a:rPr>
              <a:t>la oscura noche ya </a:t>
            </a:r>
            <a:r>
              <a:rPr lang="es-CL" sz="3000" dirty="0" smtClean="0">
                <a:latin typeface="+mn-lt"/>
              </a:rPr>
              <a:t>pasó, alumbra </a:t>
            </a:r>
            <a:r>
              <a:rPr lang="es-CL" sz="3000" dirty="0">
                <a:latin typeface="+mn-lt"/>
              </a:rPr>
              <a:t>el día del Señor. </a:t>
            </a:r>
          </a:p>
          <a:p>
            <a:pPr algn="ctr"/>
            <a:r>
              <a:rPr lang="es-CL" sz="3000" dirty="0">
                <a:latin typeface="+mn-lt"/>
              </a:rPr>
              <a:t>En Cristo nuestra </a:t>
            </a:r>
            <a:r>
              <a:rPr lang="es-CL" sz="3000" dirty="0" smtClean="0">
                <a:latin typeface="+mn-lt"/>
              </a:rPr>
              <a:t>comunión</a:t>
            </a:r>
          </a:p>
          <a:p>
            <a:pPr algn="ctr"/>
            <a:r>
              <a:rPr lang="es-CL" sz="3000" dirty="0" smtClean="0">
                <a:latin typeface="+mn-lt"/>
              </a:rPr>
              <a:t>nos </a:t>
            </a:r>
            <a:r>
              <a:rPr lang="es-CL" sz="3000" dirty="0">
                <a:latin typeface="+mn-lt"/>
              </a:rPr>
              <a:t>trae el gozo de su amor. </a:t>
            </a:r>
          </a:p>
          <a:p>
            <a:pPr algn="ctr"/>
            <a:r>
              <a:rPr lang="es-CL" sz="3000" dirty="0">
                <a:latin typeface="+mn-lt"/>
              </a:rPr>
              <a:t>Con cánticos de </a:t>
            </a:r>
            <a:r>
              <a:rPr lang="es-CL" sz="3000" dirty="0" smtClean="0">
                <a:latin typeface="+mn-lt"/>
              </a:rPr>
              <a:t>bendición</a:t>
            </a:r>
          </a:p>
          <a:p>
            <a:pPr algn="ctr">
              <a:spcAft>
                <a:spcPts val="1200"/>
              </a:spcAft>
            </a:pPr>
            <a:r>
              <a:rPr lang="es-CL" sz="3000" dirty="0" smtClean="0">
                <a:latin typeface="+mn-lt"/>
              </a:rPr>
              <a:t>comienza </a:t>
            </a:r>
            <a:r>
              <a:rPr lang="es-CL" sz="3000" dirty="0">
                <a:latin typeface="+mn-lt"/>
              </a:rPr>
              <a:t>un nuevo amanecer. </a:t>
            </a:r>
          </a:p>
          <a:p>
            <a:pPr algn="ctr"/>
            <a:r>
              <a:rPr lang="es-CL" sz="3000" dirty="0">
                <a:latin typeface="+mn-lt"/>
              </a:rPr>
              <a:t>Un cántico de </a:t>
            </a:r>
            <a:r>
              <a:rPr lang="es-CL" sz="3000" dirty="0" smtClean="0">
                <a:latin typeface="+mn-lt"/>
              </a:rPr>
              <a:t>bendición</a:t>
            </a:r>
          </a:p>
          <a:p>
            <a:pPr algn="ctr"/>
            <a:r>
              <a:rPr lang="es-CL" sz="3000" dirty="0" smtClean="0">
                <a:latin typeface="+mn-lt"/>
              </a:rPr>
              <a:t>nos </a:t>
            </a:r>
            <a:r>
              <a:rPr lang="es-CL" sz="3000" dirty="0">
                <a:latin typeface="+mn-lt"/>
              </a:rPr>
              <a:t>trajo Dios al corazón; </a:t>
            </a:r>
          </a:p>
          <a:p>
            <a:pPr algn="ctr"/>
            <a:r>
              <a:rPr lang="es-CL" sz="3000" dirty="0">
                <a:latin typeface="+mn-lt"/>
              </a:rPr>
              <a:t>la oscura noche ya </a:t>
            </a:r>
            <a:r>
              <a:rPr lang="es-CL" sz="3000" dirty="0" smtClean="0">
                <a:latin typeface="+mn-lt"/>
              </a:rPr>
              <a:t>pasó,</a:t>
            </a:r>
          </a:p>
          <a:p>
            <a:pPr algn="ctr"/>
            <a:r>
              <a:rPr lang="es-CL" sz="3000" dirty="0" smtClean="0">
                <a:latin typeface="+mn-lt"/>
              </a:rPr>
              <a:t>con </a:t>
            </a:r>
            <a:r>
              <a:rPr lang="es-CL" sz="3000" dirty="0">
                <a:latin typeface="+mn-lt"/>
              </a:rPr>
              <a:t>Cristo es dulce amanecer.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3 CuadroTexto"/>
          <p:cNvSpPr txBox="1">
            <a:spLocks noChangeArrowheads="1"/>
          </p:cNvSpPr>
          <p:nvPr/>
        </p:nvSpPr>
        <p:spPr bwMode="auto">
          <a:xfrm>
            <a:off x="395288" y="404813"/>
            <a:ext cx="8569325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</a:rPr>
              <a:t>A PESAR DEL TIEMPO</a:t>
            </a:r>
          </a:p>
          <a:p>
            <a:pPr algn="ctr"/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A pesar del tiempo que esté pasando,</a:t>
            </a:r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a pesar de todo lo que esté viviendo,</a:t>
            </a:r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tú eres, mi Jesús, mi esperanza,</a:t>
            </a:r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tú eres mi refugio y mi confianza.</a:t>
            </a:r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Tú eres quien mitiga mi tristeza,</a:t>
            </a:r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tú eres el que sana mis heridas;</a:t>
            </a:r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tú eres quien levanta mi cabeza;</a:t>
            </a:r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tú eres mi ungüento y mi delicia,</a:t>
            </a:r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ES" altLang="es-CL" sz="3200">
                <a:latin typeface="Calibri" pitchFamily="34" charset="0"/>
              </a:rPr>
              <a:t>tú eres mi ungüento y mi delicia.</a:t>
            </a:r>
            <a:endParaRPr lang="es-CL" altLang="es-CL" sz="3200">
              <a:latin typeface="Calibri" pitchFamily="34" charset="0"/>
            </a:endParaRPr>
          </a:p>
          <a:p>
            <a:endParaRPr lang="es-CL" altLang="es-CL"/>
          </a:p>
        </p:txBody>
      </p:sp>
    </p:spTree>
  </p:cSld>
  <p:clrMapOvr>
    <a:masterClrMapping/>
  </p:clrMapOvr>
</p:sld>
</file>

<file path=ppt/slides/slide6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1 Rectángulo"/>
          <p:cNvSpPr>
            <a:spLocks noChangeArrowheads="1"/>
          </p:cNvSpPr>
          <p:nvPr/>
        </p:nvSpPr>
        <p:spPr bwMode="auto">
          <a:xfrm>
            <a:off x="323528" y="332656"/>
            <a:ext cx="849694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UN DÍA EN TUS ATRIOS </a:t>
            </a:r>
          </a:p>
          <a:p>
            <a:pPr algn="ctr"/>
            <a:r>
              <a:rPr lang="es-CL" sz="3200" dirty="0">
                <a:latin typeface="+mn-lt"/>
              </a:rPr>
              <a:t>Un día en tus </a:t>
            </a:r>
            <a:r>
              <a:rPr lang="es-CL" sz="3200" dirty="0" smtClean="0">
                <a:latin typeface="+mn-lt"/>
              </a:rPr>
              <a:t>atrios</a:t>
            </a:r>
          </a:p>
          <a:p>
            <a:pPr algn="ctr"/>
            <a:r>
              <a:rPr lang="es-CL" sz="3200" dirty="0" smtClean="0">
                <a:latin typeface="+mn-lt"/>
              </a:rPr>
              <a:t>es </a:t>
            </a:r>
            <a:r>
              <a:rPr lang="es-CL" sz="3200" dirty="0">
                <a:latin typeface="+mn-lt"/>
              </a:rPr>
              <a:t>muchísimo mejor </a:t>
            </a:r>
          </a:p>
          <a:p>
            <a:pPr algn="ctr"/>
            <a:r>
              <a:rPr lang="es-CL" sz="3200" dirty="0">
                <a:latin typeface="+mn-lt"/>
              </a:rPr>
              <a:t>que mil años en otro lugar;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un día en tus atrios es muchísimo mejor. </a:t>
            </a:r>
          </a:p>
          <a:p>
            <a:pPr algn="ctr"/>
            <a:r>
              <a:rPr lang="es-CL" sz="3200" dirty="0">
                <a:latin typeface="+mn-lt"/>
              </a:rPr>
              <a:t>Estar en tu presencia es muchísimo mejor,  </a:t>
            </a:r>
          </a:p>
          <a:p>
            <a:pPr algn="ctr"/>
            <a:r>
              <a:rPr lang="es-CL" sz="3200" dirty="0">
                <a:latin typeface="+mn-lt"/>
              </a:rPr>
              <a:t>estar en tu presencia, mi Señor, </a:t>
            </a:r>
          </a:p>
          <a:p>
            <a:pPr algn="ctr"/>
            <a:r>
              <a:rPr lang="es-CL" sz="3200" dirty="0">
                <a:latin typeface="+mn-lt"/>
              </a:rPr>
              <a:t>exaltándote, adorándote, </a:t>
            </a:r>
          </a:p>
          <a:p>
            <a:pPr algn="ctr"/>
            <a:r>
              <a:rPr lang="es-CL" sz="3200" dirty="0">
                <a:latin typeface="+mn-lt"/>
              </a:rPr>
              <a:t>exaltándote, adorándote. </a:t>
            </a:r>
          </a:p>
        </p:txBody>
      </p:sp>
    </p:spTree>
  </p:cSld>
  <p:clrMapOvr>
    <a:masterClrMapping/>
  </p:clrMapOvr>
</p:sld>
</file>

<file path=ppt/slides/slide6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1 Rectángulo"/>
          <p:cNvSpPr>
            <a:spLocks noChangeArrowheads="1"/>
          </p:cNvSpPr>
          <p:nvPr/>
        </p:nvSpPr>
        <p:spPr bwMode="auto">
          <a:xfrm>
            <a:off x="467544" y="476672"/>
            <a:ext cx="828092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L" sz="3200" b="1" dirty="0">
                <a:latin typeface="+mn-lt"/>
              </a:rPr>
              <a:t>UN MANDAMIENTO </a:t>
            </a:r>
            <a:r>
              <a:rPr lang="es-CL" sz="3200" b="1" dirty="0" smtClean="0">
                <a:latin typeface="+mn-lt"/>
              </a:rPr>
              <a:t>NUEVO OS DOY</a:t>
            </a:r>
            <a:endParaRPr lang="es-CL" sz="3200" b="1" dirty="0">
              <a:latin typeface="+mn-lt"/>
            </a:endParaRPr>
          </a:p>
          <a:p>
            <a:pPr algn="ctr">
              <a:spcAft>
                <a:spcPts val="1200"/>
              </a:spcAft>
            </a:pPr>
            <a:r>
              <a:rPr lang="es-CL" sz="2400" dirty="0">
                <a:latin typeface="+mn-lt"/>
              </a:rPr>
              <a:t>(</a:t>
            </a:r>
            <a:r>
              <a:rPr lang="es-CL" sz="2400" dirty="0" err="1">
                <a:latin typeface="+mn-lt"/>
              </a:rPr>
              <a:t>Jn.</a:t>
            </a:r>
            <a:r>
              <a:rPr lang="es-CL" sz="2400" dirty="0">
                <a:latin typeface="+mn-lt"/>
              </a:rPr>
              <a:t> 13:34-35) </a:t>
            </a:r>
          </a:p>
          <a:p>
            <a:pPr algn="ctr"/>
            <a:r>
              <a:rPr lang="es-CL" sz="3200" dirty="0">
                <a:latin typeface="+mn-lt"/>
              </a:rPr>
              <a:t>Un mandamiento nuevo os doy: </a:t>
            </a:r>
          </a:p>
          <a:p>
            <a:pPr algn="ctr"/>
            <a:r>
              <a:rPr lang="es-CL" sz="3200" dirty="0">
                <a:latin typeface="+mn-lt"/>
              </a:rPr>
              <a:t>que os améis unos a </a:t>
            </a:r>
            <a:r>
              <a:rPr lang="es-CL" sz="3200" dirty="0" smtClean="0">
                <a:latin typeface="+mn-lt"/>
              </a:rPr>
              <a:t>otros,</a:t>
            </a:r>
          </a:p>
          <a:p>
            <a:pPr algn="ctr"/>
            <a:r>
              <a:rPr lang="es-CL" sz="3200" dirty="0" smtClean="0">
                <a:latin typeface="+mn-lt"/>
              </a:rPr>
              <a:t>como </a:t>
            </a:r>
            <a:r>
              <a:rPr lang="es-CL" sz="3200" dirty="0">
                <a:latin typeface="+mn-lt"/>
              </a:rPr>
              <a:t>yo os he amado;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que también os améis unos a otros. </a:t>
            </a:r>
          </a:p>
          <a:p>
            <a:pPr algn="ctr"/>
            <a:r>
              <a:rPr lang="es-CL" sz="3200" dirty="0">
                <a:latin typeface="+mn-lt"/>
              </a:rPr>
              <a:t>Y en esto </a:t>
            </a:r>
            <a:r>
              <a:rPr lang="es-CL" sz="3200" dirty="0" smtClean="0">
                <a:latin typeface="+mn-lt"/>
              </a:rPr>
              <a:t>conocerán</a:t>
            </a:r>
          </a:p>
          <a:p>
            <a:pPr algn="ctr"/>
            <a:r>
              <a:rPr lang="es-CL" sz="3200" dirty="0" smtClean="0">
                <a:latin typeface="+mn-lt"/>
              </a:rPr>
              <a:t>todos </a:t>
            </a:r>
            <a:r>
              <a:rPr lang="es-CL" sz="3200" dirty="0">
                <a:latin typeface="+mn-lt"/>
              </a:rPr>
              <a:t>que sois mis discípulos: </a:t>
            </a:r>
          </a:p>
          <a:p>
            <a:pPr algn="ctr"/>
            <a:r>
              <a:rPr lang="es-CL" sz="3200" dirty="0">
                <a:latin typeface="+mn-lt"/>
              </a:rPr>
              <a:t>si tuviereis amor unos con otros.</a:t>
            </a:r>
          </a:p>
        </p:txBody>
      </p:sp>
    </p:spTree>
  </p:cSld>
  <p:clrMapOvr>
    <a:masterClrMapping/>
  </p:clrMapOvr>
</p:sld>
</file>

<file path=ppt/slides/slide6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27584" y="764704"/>
            <a:ext cx="716428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/>
              <a:t>VAMOS </a:t>
            </a:r>
            <a:r>
              <a:rPr lang="es-MX" sz="2800" b="1" dirty="0" smtClean="0"/>
              <a:t>ADELANTE</a:t>
            </a:r>
          </a:p>
          <a:p>
            <a:pPr algn="ctr"/>
            <a:endParaRPr lang="es-MX" sz="2800" dirty="0" smtClean="0"/>
          </a:p>
          <a:p>
            <a:pPr algn="ctr"/>
            <a:r>
              <a:rPr lang="es-MX" sz="2800" dirty="0" smtClean="0"/>
              <a:t>Tantos </a:t>
            </a:r>
            <a:r>
              <a:rPr lang="es-MX" sz="2800" dirty="0" smtClean="0"/>
              <a:t>años juntos, </a:t>
            </a:r>
            <a:r>
              <a:rPr lang="es-MX" sz="2800" dirty="0" smtClean="0"/>
              <a:t>imposibles </a:t>
            </a:r>
            <a:r>
              <a:rPr lang="es-MX" sz="2800" dirty="0" smtClean="0"/>
              <a:t>de olvidar</a:t>
            </a:r>
            <a:r>
              <a:rPr lang="es-MX" sz="2800" dirty="0" smtClean="0"/>
              <a:t>,</a:t>
            </a:r>
          </a:p>
          <a:p>
            <a:pPr algn="ctr"/>
            <a:r>
              <a:rPr lang="es-MX" sz="2800" dirty="0" smtClean="0"/>
              <a:t>y </a:t>
            </a:r>
            <a:r>
              <a:rPr lang="es-MX" sz="2800" dirty="0" smtClean="0"/>
              <a:t>quisiera muchos más contigo estar</a:t>
            </a:r>
            <a:r>
              <a:rPr lang="es-MX" sz="2800" dirty="0" smtClean="0"/>
              <a:t>,</a:t>
            </a:r>
          </a:p>
          <a:p>
            <a:pPr algn="ctr"/>
            <a:r>
              <a:rPr lang="es-MX" sz="2800" dirty="0" smtClean="0"/>
              <a:t>y </a:t>
            </a:r>
            <a:r>
              <a:rPr lang="es-MX" sz="2800" dirty="0" smtClean="0"/>
              <a:t>unidos anhelar los caminos de </a:t>
            </a:r>
            <a:r>
              <a:rPr lang="es-MX" sz="2800" dirty="0" smtClean="0"/>
              <a:t>Dios</a:t>
            </a:r>
          </a:p>
          <a:p>
            <a:pPr algn="ctr"/>
            <a:r>
              <a:rPr lang="es-MX" sz="2800" dirty="0" smtClean="0"/>
              <a:t>y </a:t>
            </a:r>
            <a:r>
              <a:rPr lang="es-MX" sz="2800" dirty="0" smtClean="0"/>
              <a:t>siempre en ellos andar</a:t>
            </a:r>
            <a:r>
              <a:rPr lang="es-MX" sz="2800" dirty="0" smtClean="0"/>
              <a:t>.</a:t>
            </a:r>
          </a:p>
          <a:p>
            <a:pPr algn="ctr"/>
            <a:r>
              <a:rPr lang="es-MX" sz="2800" dirty="0" smtClean="0"/>
              <a:t>Tú </a:t>
            </a:r>
            <a:r>
              <a:rPr lang="es-MX" sz="2800" dirty="0" smtClean="0"/>
              <a:t>y yo juntos, tu y yo y Cristo</a:t>
            </a:r>
            <a:r>
              <a:rPr lang="es-MX" sz="2800" dirty="0" smtClean="0"/>
              <a:t>,</a:t>
            </a:r>
          </a:p>
          <a:p>
            <a:pPr algn="ctr"/>
            <a:r>
              <a:rPr lang="es-MX" sz="2800" dirty="0" smtClean="0"/>
              <a:t>tú </a:t>
            </a:r>
            <a:r>
              <a:rPr lang="es-MX" sz="2800" dirty="0" smtClean="0"/>
              <a:t>y yo tomados de la mano</a:t>
            </a:r>
            <a:r>
              <a:rPr lang="es-MX" sz="2800" dirty="0" smtClean="0"/>
              <a:t>;</a:t>
            </a:r>
          </a:p>
          <a:p>
            <a:pPr algn="ctr"/>
            <a:r>
              <a:rPr lang="es-MX" sz="2800" dirty="0" smtClean="0"/>
              <a:t>te </a:t>
            </a:r>
            <a:r>
              <a:rPr lang="es-MX" sz="2800" dirty="0" smtClean="0"/>
              <a:t>invito a caminar sin desmayar</a:t>
            </a:r>
            <a:r>
              <a:rPr lang="es-MX" sz="2800" dirty="0" smtClean="0"/>
              <a:t>.</a:t>
            </a:r>
          </a:p>
          <a:p>
            <a:pPr algn="ctr"/>
            <a:r>
              <a:rPr lang="es-MX" sz="2800" dirty="0" smtClean="0"/>
              <a:t>Porque </a:t>
            </a:r>
            <a:r>
              <a:rPr lang="es-MX" sz="2800" dirty="0" smtClean="0"/>
              <a:t>hay una esperanza gloriosa</a:t>
            </a:r>
            <a:r>
              <a:rPr lang="es-MX" sz="2800" dirty="0" smtClean="0"/>
              <a:t>,</a:t>
            </a:r>
          </a:p>
          <a:p>
            <a:pPr algn="ctr"/>
            <a:r>
              <a:rPr lang="es-MX" sz="2800" dirty="0" smtClean="0"/>
              <a:t>porque </a:t>
            </a:r>
            <a:r>
              <a:rPr lang="es-MX" sz="2800" dirty="0" smtClean="0"/>
              <a:t>hay una esperanza que es Cristo</a:t>
            </a:r>
            <a:r>
              <a:rPr lang="es-MX" sz="2800" dirty="0" smtClean="0"/>
              <a:t>.</a:t>
            </a:r>
          </a:p>
          <a:p>
            <a:pPr algn="ctr"/>
            <a:r>
              <a:rPr lang="es-MX" sz="2800" dirty="0" smtClean="0"/>
              <a:t>Te </a:t>
            </a:r>
            <a:r>
              <a:rPr lang="es-MX" sz="2800" dirty="0" smtClean="0"/>
              <a:t>invito: vamos </a:t>
            </a:r>
            <a:r>
              <a:rPr lang="es-MX" sz="2800" dirty="0" smtClean="0"/>
              <a:t>adelante,</a:t>
            </a:r>
          </a:p>
          <a:p>
            <a:pPr algn="ctr"/>
            <a:r>
              <a:rPr lang="es-MX" sz="2800" dirty="0" smtClean="0"/>
              <a:t>vamos </a:t>
            </a:r>
            <a:r>
              <a:rPr lang="es-MX" sz="2800" dirty="0" smtClean="0"/>
              <a:t>a la perfección.</a:t>
            </a:r>
            <a:endParaRPr lang="es-CL" dirty="0"/>
          </a:p>
        </p:txBody>
      </p:sp>
    </p:spTree>
  </p:cSld>
  <p:clrMapOvr>
    <a:masterClrMapping/>
  </p:clrMapOvr>
</p:sld>
</file>

<file path=ppt/slides/slide6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1"/>
          <p:cNvSpPr>
            <a:spLocks noChangeArrowheads="1"/>
          </p:cNvSpPr>
          <p:nvPr/>
        </p:nvSpPr>
        <p:spPr bwMode="auto">
          <a:xfrm>
            <a:off x="0" y="128727"/>
            <a:ext cx="9144000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Aft>
                <a:spcPts val="1200"/>
              </a:spcAft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VARÓN DE DOLORES</a:t>
            </a:r>
            <a:br>
              <a:rPr lang="es-ES" altLang="es-CL" sz="3200" b="1" dirty="0">
                <a:latin typeface="Calibri" pitchFamily="34" charset="0"/>
                <a:cs typeface="Times New Roman" pitchFamily="18" charset="0"/>
              </a:rPr>
            </a:br>
            <a:r>
              <a:rPr lang="es-ES" altLang="es-CL" sz="2400" dirty="0">
                <a:latin typeface="Calibri" pitchFamily="34" charset="0"/>
                <a:cs typeface="Times New Roman" pitchFamily="18" charset="0"/>
              </a:rPr>
              <a:t>(Isaías 53: 3-12)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000" dirty="0" smtClean="0">
                <a:latin typeface="Calibri" pitchFamily="34" charset="0"/>
                <a:cs typeface="Times New Roman" pitchFamily="18" charset="0"/>
              </a:rPr>
              <a:t>Varón </a:t>
            </a:r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de dolores, experimentado en </a:t>
            </a:r>
            <a:r>
              <a:rPr lang="es-ES" altLang="es-CL" sz="3000" dirty="0" smtClean="0">
                <a:latin typeface="Calibri" pitchFamily="34" charset="0"/>
                <a:cs typeface="Times New Roman" pitchFamily="18" charset="0"/>
              </a:rPr>
              <a:t>quebranto,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000" dirty="0" smtClean="0">
                <a:latin typeface="Calibri" pitchFamily="34" charset="0"/>
                <a:cs typeface="Times New Roman" pitchFamily="18" charset="0"/>
              </a:rPr>
              <a:t>herido </a:t>
            </a:r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por mi </a:t>
            </a:r>
            <a:r>
              <a:rPr lang="es-ES" altLang="es-CL" sz="3000" dirty="0" smtClean="0">
                <a:latin typeface="Calibri" pitchFamily="34" charset="0"/>
                <a:cs typeface="Times New Roman" pitchFamily="18" charset="0"/>
              </a:rPr>
              <a:t>rebelión,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000" dirty="0" smtClean="0">
                <a:latin typeface="Calibri" pitchFamily="34" charset="0"/>
                <a:cs typeface="Times New Roman" pitchFamily="18" charset="0"/>
              </a:rPr>
              <a:t>molido </a:t>
            </a:r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por nuestros pecados.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Y, aunque nunca hizo maldad,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>
              <a:spcAft>
                <a:spcPts val="1200"/>
              </a:spcAft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el castigo de nuestra paz él llevó.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Pues se humilló hasta la muerte,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a lo sumo ha sido exaltado.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A la diestra del Padre sentado está,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coronado de gloria y poder.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El Cordero de Dios, Jesucristo el Señor,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coronado de gloria y poder.</a:t>
            </a:r>
            <a:endParaRPr lang="es-ES" altLang="es-CL" sz="3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Rectangle 1"/>
          <p:cNvSpPr>
            <a:spLocks noChangeArrowheads="1"/>
          </p:cNvSpPr>
          <p:nvPr/>
        </p:nvSpPr>
        <p:spPr bwMode="auto">
          <a:xfrm>
            <a:off x="0" y="730965"/>
            <a:ext cx="91440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VASO DE MISERICORDIA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endParaRPr lang="es-ES" altLang="es-CL" sz="32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Vaso de misericordia escogido soy de Dios;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de la plenitud de Cristo, tengo vida celestial.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Vaso que contiene toda la hermosura del Señor,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spcAft>
                <a:spcPts val="1200"/>
              </a:spcAft>
            </a:pPr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vaso nuevo y transparente rebosante de su amor.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Vasos de misericordia en la casa del Señor,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somos joyas de esperanza, oro y plata para Dios;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vasos de misericordia, que por gracia nos honró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el eterno contenido de su gloria y salvación.</a:t>
            </a:r>
            <a:endParaRPr lang="es-ES" altLang="es-CL" sz="3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3" name="Rectangle 1"/>
          <p:cNvSpPr>
            <a:spLocks noChangeArrowheads="1"/>
          </p:cNvSpPr>
          <p:nvPr/>
        </p:nvSpPr>
        <p:spPr bwMode="auto">
          <a:xfrm>
            <a:off x="0" y="82550"/>
            <a:ext cx="9144000" cy="621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152352" bIns="0"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VEN, AMADO, VEN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endParaRPr lang="es-ES" sz="3200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000" dirty="0">
                <a:latin typeface="+mj-lt"/>
                <a:ea typeface="Times New Roman" pitchFamily="18" charset="0"/>
                <a:cs typeface="Arial" pitchFamily="34" charset="0"/>
              </a:rPr>
              <a:t>Viene el resplandeciente Sol de justicia, mi Señor; </a:t>
            </a:r>
            <a:endParaRPr lang="es-CL" sz="30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000" dirty="0">
                <a:latin typeface="+mj-lt"/>
                <a:ea typeface="Times New Roman" pitchFamily="18" charset="0"/>
              </a:rPr>
              <a:t>el Deseado de las naciones, el Amor de los amores,</a:t>
            </a:r>
            <a:endParaRPr lang="es-CL" sz="30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000" dirty="0">
                <a:latin typeface="+mj-lt"/>
                <a:ea typeface="Times New Roman" pitchFamily="18" charset="0"/>
              </a:rPr>
              <a:t>viene, viene mi amor. </a:t>
            </a:r>
            <a:endParaRPr lang="es-CL" sz="30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000" dirty="0">
                <a:latin typeface="+mj-lt"/>
                <a:ea typeface="Times New Roman" pitchFamily="18" charset="0"/>
              </a:rPr>
              <a:t>En aquel día todo le adorará,</a:t>
            </a:r>
            <a:endParaRPr lang="es-CL" sz="30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000" dirty="0">
                <a:latin typeface="+mj-lt"/>
                <a:ea typeface="Times New Roman" pitchFamily="18" charset="0"/>
              </a:rPr>
              <a:t>y gloria a él se le tributará, </a:t>
            </a:r>
            <a:endParaRPr lang="es-CL" sz="30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000" dirty="0">
                <a:latin typeface="+mj-lt"/>
                <a:ea typeface="Times New Roman" pitchFamily="18" charset="0"/>
              </a:rPr>
              <a:t>porque las bodas han llegado y su novia se ha ataviado</a:t>
            </a:r>
            <a:endParaRPr lang="es-CL" sz="30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000" dirty="0">
                <a:latin typeface="+mj-lt"/>
                <a:ea typeface="Times New Roman" pitchFamily="18" charset="0"/>
              </a:rPr>
              <a:t>para ser desposada por él.</a:t>
            </a:r>
            <a:endParaRPr lang="es-CL" sz="30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000" dirty="0">
                <a:latin typeface="+mj-lt"/>
                <a:ea typeface="Times New Roman" pitchFamily="18" charset="0"/>
              </a:rPr>
              <a:t>Ven, amado, ven; el Espíritu y la novia dicen: Ven.</a:t>
            </a:r>
            <a:endParaRPr lang="es-CL" sz="30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000" dirty="0">
                <a:latin typeface="+mj-lt"/>
                <a:ea typeface="Times New Roman" pitchFamily="18" charset="0"/>
              </a:rPr>
              <a:t>Ven, amado, ven, y todo el que oye diga: Ven.</a:t>
            </a:r>
            <a:endParaRPr lang="es-CL" sz="30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000" dirty="0">
                <a:latin typeface="+mj-lt"/>
                <a:ea typeface="Times New Roman" pitchFamily="18" charset="0"/>
              </a:rPr>
              <a:t>Ven, ven, oh Rey, amado mío, ven;</a:t>
            </a:r>
            <a:endParaRPr lang="es-CL" sz="3000" dirty="0">
              <a:latin typeface="+mj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000" dirty="0">
                <a:latin typeface="+mj-lt"/>
                <a:ea typeface="Times New Roman" pitchFamily="18" charset="0"/>
              </a:rPr>
              <a:t>el día de nuestro gozo se acerca; ven, amado, ven.</a:t>
            </a:r>
            <a:endParaRPr lang="es-ES" sz="3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1"/>
          <p:cNvSpPr>
            <a:spLocks noChangeArrowheads="1"/>
          </p:cNvSpPr>
          <p:nvPr/>
        </p:nvSpPr>
        <p:spPr bwMode="auto">
          <a:xfrm>
            <a:off x="0" y="496417"/>
            <a:ext cx="9144000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Aft>
                <a:spcPts val="1200"/>
              </a:spcAft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000" b="1" dirty="0" smtClean="0">
                <a:latin typeface="Calibri" pitchFamily="34" charset="0"/>
                <a:cs typeface="Times New Roman" pitchFamily="18" charset="0"/>
              </a:rPr>
              <a:t>VENDRÁ EL SEÑOR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CL" altLang="es-CL" sz="3000" dirty="0" smtClean="0">
                <a:latin typeface="Calibri" pitchFamily="34" charset="0"/>
                <a:cs typeface="Times New Roman" pitchFamily="18" charset="0"/>
              </a:rPr>
              <a:t>Vendrá el Señor, sí, vendrá el Señor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CL" altLang="es-CL" sz="3000" dirty="0" smtClean="0">
                <a:latin typeface="Calibri" pitchFamily="34" charset="0"/>
                <a:cs typeface="Times New Roman" pitchFamily="18" charset="0"/>
              </a:rPr>
              <a:t>con voz de mando, con voz de arcángel, 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CL" altLang="es-CL" sz="3000" dirty="0" smtClean="0">
                <a:latin typeface="Calibri" pitchFamily="34" charset="0"/>
                <a:cs typeface="Times New Roman" pitchFamily="18" charset="0"/>
              </a:rPr>
              <a:t>con trompeta de Dios descenderá del cielo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CL" altLang="es-CL" sz="3000" dirty="0" smtClean="0">
                <a:latin typeface="Calibri" pitchFamily="34" charset="0"/>
                <a:cs typeface="Times New Roman" pitchFamily="18" charset="0"/>
              </a:rPr>
              <a:t>y los muertos en Cristo resucitarán primero.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CL" altLang="es-CL" sz="3000" dirty="0" smtClean="0">
                <a:latin typeface="Calibri" pitchFamily="34" charset="0"/>
                <a:cs typeface="Times New Roman" pitchFamily="18" charset="0"/>
              </a:rPr>
              <a:t>Luego, luego nosotros,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CL" altLang="es-CL" sz="3000" dirty="0" smtClean="0">
                <a:latin typeface="Calibri" pitchFamily="34" charset="0"/>
                <a:cs typeface="Times New Roman" pitchFamily="18" charset="0"/>
              </a:rPr>
              <a:t>los que vivimos, los que hayamos quedado,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CL" altLang="es-CL" sz="3000" dirty="0" smtClean="0">
                <a:latin typeface="Calibri" pitchFamily="34" charset="0"/>
                <a:cs typeface="Times New Roman" pitchFamily="18" charset="0"/>
              </a:rPr>
              <a:t>seremos arrebatados juntamente con ellos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CL" altLang="es-CL" sz="3000" dirty="0" smtClean="0">
                <a:latin typeface="Calibri" pitchFamily="34" charset="0"/>
                <a:cs typeface="Times New Roman" pitchFamily="18" charset="0"/>
              </a:rPr>
              <a:t>en las nubes, para recibir a Cristo.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CL" altLang="es-CL" sz="3000" dirty="0" smtClean="0">
                <a:latin typeface="Calibri" pitchFamily="34" charset="0"/>
                <a:cs typeface="Times New Roman" pitchFamily="18" charset="0"/>
              </a:rPr>
              <a:t>Alentaos unos a otros, porque el tiempo está cerca...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CL" altLang="es-CL" sz="3000" dirty="0" smtClean="0">
                <a:latin typeface="Calibri" pitchFamily="34" charset="0"/>
                <a:cs typeface="Times New Roman" pitchFamily="18" charset="0"/>
              </a:rPr>
              <a:t>“Yo soy la resurrección, el que cree en mí,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CL" altLang="es-CL" sz="3000" dirty="0" smtClean="0">
                <a:latin typeface="Calibri" pitchFamily="34" charset="0"/>
                <a:cs typeface="Times New Roman" pitchFamily="18" charset="0"/>
              </a:rPr>
              <a:t>aunque esté muerto, vivirá”.</a:t>
            </a:r>
            <a:endParaRPr lang="es-ES" altLang="es-CL" sz="3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1"/>
          <p:cNvSpPr>
            <a:spLocks noChangeArrowheads="1"/>
          </p:cNvSpPr>
          <p:nvPr/>
        </p:nvSpPr>
        <p:spPr bwMode="auto">
          <a:xfrm>
            <a:off x="0" y="188640"/>
            <a:ext cx="9144000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Aft>
                <a:spcPts val="1200"/>
              </a:spcAft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000" b="1" dirty="0">
                <a:latin typeface="Calibri" pitchFamily="34" charset="0"/>
                <a:cs typeface="Times New Roman" pitchFamily="18" charset="0"/>
              </a:rPr>
              <a:t>VENGO A ADORARTE, JESÚS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000" dirty="0" smtClean="0">
                <a:latin typeface="Calibri" pitchFamily="34" charset="0"/>
                <a:cs typeface="Times New Roman" pitchFamily="18" charset="0"/>
              </a:rPr>
              <a:t>Vengo </a:t>
            </a:r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a adorarte, Jesús,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porque has abierto mis ojos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y veo tu rostro ante mí.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Vengo a expresarte mi amor,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porque has venido del cielo</a:t>
            </a:r>
          </a:p>
          <a:p>
            <a:pPr algn="ctr" eaLnBrk="0" hangingPunct="0">
              <a:spcAft>
                <a:spcPts val="1200"/>
              </a:spcAft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llenando mi vida de luz.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Alzo mis manos a ti,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maravillado de ver tu grandeza,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me envuelve tu luz.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Vengo a adorarte, Jesús,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vengo a postrarme ante tus pies,</a:t>
            </a:r>
            <a:endParaRPr lang="es-CL" altLang="es-CL" sz="30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000" dirty="0">
                <a:latin typeface="Calibri" pitchFamily="34" charset="0"/>
                <a:cs typeface="Times New Roman" pitchFamily="18" charset="0"/>
              </a:rPr>
              <a:t>vengo a rendir mi corazón a ti Señor...</a:t>
            </a:r>
            <a:endParaRPr lang="es-ES" altLang="es-CL" sz="3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1"/>
          <p:cNvSpPr>
            <a:spLocks noChangeArrowheads="1"/>
          </p:cNvSpPr>
          <p:nvPr/>
        </p:nvSpPr>
        <p:spPr bwMode="auto">
          <a:xfrm>
            <a:off x="0" y="127645"/>
            <a:ext cx="9144000" cy="537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VENGO A TI, SEÑOR JESÚS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latin typeface="+mj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Vengo a ti, Señor Jesús, me cansé de buscar;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solo en ti encontré el reposo que busqué.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No sabía lo que </a:t>
            </a:r>
            <a:r>
              <a:rPr lang="es-ES" sz="3200" dirty="0" smtClean="0">
                <a:latin typeface="+mj-lt"/>
                <a:cs typeface="Times New Roman" pitchFamily="18" charset="0"/>
              </a:rPr>
              <a:t>eres,</a:t>
            </a:r>
          </a:p>
          <a:p>
            <a:pPr algn="ctr" eaLnBrk="0" hangingPunct="0">
              <a:defRPr/>
            </a:pPr>
            <a:r>
              <a:rPr lang="es-ES" sz="3200" dirty="0" smtClean="0">
                <a:latin typeface="+mj-lt"/>
                <a:cs typeface="Times New Roman" pitchFamily="18" charset="0"/>
              </a:rPr>
              <a:t>ignoraba </a:t>
            </a:r>
            <a:r>
              <a:rPr lang="es-ES" sz="3200" dirty="0">
                <a:latin typeface="+mj-lt"/>
                <a:cs typeface="Times New Roman" pitchFamily="18" charset="0"/>
              </a:rPr>
              <a:t>lo que hiciste,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mas tu Espíritu me reveló</a:t>
            </a:r>
          </a:p>
          <a:p>
            <a:pPr algn="ctr" eaLnBrk="0" hangingPunct="0">
              <a:spcAft>
                <a:spcPts val="600"/>
              </a:spcAf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que en ti lo tengo todo.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Ya no busco más, ya no busco más,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tú eres todo para mí.</a:t>
            </a:r>
            <a:endParaRPr lang="es-CL" sz="3200" dirty="0">
              <a:latin typeface="+mj-lt"/>
              <a:cs typeface="Arial" pitchFamily="34" charset="0"/>
            </a:endParaRPr>
          </a:p>
          <a:p>
            <a:pPr eaLnBrk="0" hangingPunct="0">
              <a:defRPr/>
            </a:pPr>
            <a:endParaRPr lang="es-CL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1"/>
          <p:cNvSpPr>
            <a:spLocks noChangeArrowheads="1"/>
          </p:cNvSpPr>
          <p:nvPr/>
        </p:nvSpPr>
        <p:spPr bwMode="auto">
          <a:xfrm>
            <a:off x="0" y="815975"/>
            <a:ext cx="9144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VENGO A TI, TE RECIBO, SEÑOR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latin typeface="+mj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Vengo a ti; te recibo, Señor,</a:t>
            </a:r>
            <a:r>
              <a:rPr lang="es-ES" sz="3200" dirty="0"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creo en tu nombre, Jesús.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Eres la luz verdadera,</a:t>
            </a:r>
            <a:r>
              <a:rPr lang="es-ES" sz="3200" dirty="0"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la vida de Dios manifestada;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la gracia y verdad vinieron por medio de ti: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han visto mis ojos tu salvación.</a:t>
            </a:r>
            <a:endParaRPr lang="es-ES" sz="32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27088" y="620713"/>
            <a:ext cx="7489825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  <a:cs typeface="Arial" pitchFamily="34" charset="0"/>
              </a:rPr>
              <a:t>APLAUDID, PUEBLOS TODOS</a:t>
            </a:r>
          </a:p>
          <a:p>
            <a:pPr algn="ctr">
              <a:defRPr/>
            </a:pP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Aplaudid, pueblos todos,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aclamad al Señor con gozo;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aplaudid, pueblos todos,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aclamadle con voz de amor.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Gloria, gloria, aclamad al Señor con gozo.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Hosanna, hosanna,</a:t>
            </a: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aclamadle con voz de amor.</a:t>
            </a:r>
            <a:endParaRPr lang="es-CL" sz="32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1"/>
          <p:cNvSpPr>
            <a:spLocks noChangeArrowheads="1"/>
          </p:cNvSpPr>
          <p:nvPr/>
        </p:nvSpPr>
        <p:spPr bwMode="auto">
          <a:xfrm>
            <a:off x="0" y="598488"/>
            <a:ext cx="9144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VENID, ADOREMOS Y POSTRÉMONOS...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2400">
                <a:latin typeface="Calibri" pitchFamily="34" charset="0"/>
                <a:cs typeface="Times New Roman" pitchFamily="18" charset="0"/>
              </a:rPr>
              <a:t>(Salmo 95:1-7)</a:t>
            </a:r>
            <a:endParaRPr lang="es-CL" altLang="es-CL" sz="24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Venid, adoremos y postrémonos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delante del Señor, nuestro Hacedor.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Aclamémosle con júbilo,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aclamémosle con cánticos,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porque él es nuestro Dios. ¡Aleluya!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1 Rectángulo"/>
          <p:cNvSpPr>
            <a:spLocks noChangeArrowheads="1"/>
          </p:cNvSpPr>
          <p:nvPr/>
        </p:nvSpPr>
        <p:spPr bwMode="auto">
          <a:xfrm>
            <a:off x="395536" y="404664"/>
            <a:ext cx="8424936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L" sz="3200" b="1" dirty="0">
                <a:latin typeface="+mn-lt"/>
              </a:rPr>
              <a:t>VENID, SUBAMOS AL MONTE DEL SEÑOR</a:t>
            </a:r>
          </a:p>
          <a:p>
            <a:pPr algn="ctr">
              <a:spcAft>
                <a:spcPts val="1200"/>
              </a:spcAft>
            </a:pPr>
            <a:r>
              <a:rPr lang="es-CL" sz="2400" dirty="0">
                <a:latin typeface="+mn-lt"/>
              </a:rPr>
              <a:t>(Isaías 2:3) </a:t>
            </a:r>
          </a:p>
          <a:p>
            <a:pPr algn="ctr"/>
            <a:r>
              <a:rPr lang="es-CL" sz="3200" dirty="0">
                <a:latin typeface="+mn-lt"/>
              </a:rPr>
              <a:t>Venid, subamos al monte del Señor,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a la casa de nuestro Dios... </a:t>
            </a:r>
          </a:p>
          <a:p>
            <a:pPr algn="ctr"/>
            <a:r>
              <a:rPr lang="es-CL" sz="3200" dirty="0">
                <a:latin typeface="+mn-lt"/>
              </a:rPr>
              <a:t>Su camino nos </a:t>
            </a:r>
            <a:r>
              <a:rPr lang="es-CL" sz="3200" dirty="0" smtClean="0">
                <a:latin typeface="+mn-lt"/>
              </a:rPr>
              <a:t>enseñará</a:t>
            </a:r>
          </a:p>
          <a:p>
            <a:pPr algn="ctr"/>
            <a:r>
              <a:rPr lang="es-CL" sz="3200" dirty="0" smtClean="0">
                <a:latin typeface="+mn-lt"/>
              </a:rPr>
              <a:t>y </a:t>
            </a:r>
            <a:r>
              <a:rPr lang="es-CL" sz="3200" dirty="0">
                <a:latin typeface="+mn-lt"/>
              </a:rPr>
              <a:t>andaremos en él, </a:t>
            </a:r>
          </a:p>
          <a:p>
            <a:pPr algn="ctr"/>
            <a:r>
              <a:rPr lang="es-CL" sz="3200" dirty="0">
                <a:latin typeface="+mn-lt"/>
              </a:rPr>
              <a:t>porque de Sion la ley saldrá </a:t>
            </a:r>
          </a:p>
          <a:p>
            <a:pPr algn="ctr"/>
            <a:r>
              <a:rPr lang="es-CL" sz="3200" dirty="0">
                <a:latin typeface="+mn-lt"/>
              </a:rPr>
              <a:t>y la palabra del Dios de Jerusalén.</a:t>
            </a:r>
          </a:p>
        </p:txBody>
      </p:sp>
    </p:spTree>
  </p:cSld>
  <p:clrMapOvr>
    <a:masterClrMapping/>
  </p:clrMapOvr>
</p:sld>
</file>

<file path=ppt/slides/slide6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1"/>
          <p:cNvSpPr>
            <a:spLocks noChangeArrowheads="1"/>
          </p:cNvSpPr>
          <p:nvPr/>
        </p:nvSpPr>
        <p:spPr bwMode="auto">
          <a:xfrm>
            <a:off x="0" y="197406"/>
            <a:ext cx="9144000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VENIMOS ANTE TI PARA ADORARTE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endParaRPr lang="es-ES" altLang="es-CL" sz="32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Venimos ante ti para adorarte,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venimos ante ti para exaltarte.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El corazón está rendido a ti,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spcAft>
                <a:spcPts val="1200"/>
              </a:spcAf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alzamos nuestras manos a tu nombre.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La iglesia te dice que te ama, 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que tú eres el único Señor,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con tu sangre preciosa la compraste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para la gloria de tu nombre.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¡Aleluya, aleluya, Jesús, eres el único Señor!</a:t>
            </a:r>
            <a:endParaRPr lang="es-ES" altLang="es-CL" sz="3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850" y="404813"/>
            <a:ext cx="8424863" cy="51704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n-lt"/>
              </a:rPr>
              <a:t>VENIMOS ANTE TI, PIEDRA VIVA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Venimos ante ti Piedra viva,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escogida y preciosa, fundamento de Sion;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unidos en amor, somos piedras vivas,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un pueblo adquirido con tu sangre preciosa.</a:t>
            </a:r>
          </a:p>
          <a:p>
            <a:pPr algn="ctr">
              <a:defRPr/>
            </a:pPr>
            <a:endParaRPr lang="es-CL" sz="3200" dirty="0">
              <a:latin typeface="+mn-lt"/>
            </a:endParaRPr>
          </a:p>
          <a:p>
            <a:pPr algn="ctr">
              <a:defRPr/>
            </a:pPr>
            <a:r>
              <a:rPr lang="es-CL" sz="3200" dirty="0">
                <a:latin typeface="+mn-lt"/>
              </a:rPr>
              <a:t>Tuyo es nuestro corazón, tu amor nos atrae;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tú eres nuestro Dios, que nuestras almas compró.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Dulce y gran Pastor, ante ti proclamamos hoy: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¡Tú eres nuestro, nosotros tuyos, oh Señor!</a:t>
            </a:r>
          </a:p>
        </p:txBody>
      </p:sp>
    </p:spTree>
  </p:cSld>
  <p:clrMapOvr>
    <a:masterClrMapping/>
  </p:clrMapOvr>
</p:sld>
</file>

<file path=ppt/slides/slide6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6597352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/>
            </a:pPr>
            <a:r>
              <a:rPr lang="es-ES" sz="3000" b="1" dirty="0"/>
              <a:t>VIENE OTRA VEZ NUESTRO SALVADOR</a:t>
            </a:r>
            <a:endParaRPr lang="es-CL" sz="3000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sz="3000" dirty="0" smtClean="0"/>
              <a:t>Viene </a:t>
            </a:r>
            <a:r>
              <a:rPr lang="es-ES" sz="3000" dirty="0"/>
              <a:t>otra vez nuestro </a:t>
            </a:r>
            <a:r>
              <a:rPr lang="es-ES" sz="3000" dirty="0" smtClean="0"/>
              <a:t>Salvador,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sz="3000" dirty="0" smtClean="0"/>
              <a:t>oh </a:t>
            </a:r>
            <a:r>
              <a:rPr lang="es-ES" sz="3000" dirty="0"/>
              <a:t>que si fuera hoy;</a:t>
            </a:r>
            <a:endParaRPr lang="es-CL" sz="3000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sz="3000" dirty="0"/>
              <a:t>para reinar con poder y </a:t>
            </a:r>
            <a:r>
              <a:rPr lang="es-ES" sz="3000" dirty="0" smtClean="0"/>
              <a:t>amor,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sz="3000" dirty="0" smtClean="0"/>
              <a:t>oh </a:t>
            </a:r>
            <a:r>
              <a:rPr lang="es-ES" sz="3000" dirty="0"/>
              <a:t>que si fuera hoy.</a:t>
            </a:r>
            <a:endParaRPr lang="es-CL" sz="3000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sz="3000" dirty="0"/>
              <a:t>Él por su </a:t>
            </a:r>
            <a:r>
              <a:rPr lang="es-ES" sz="3000" dirty="0" smtClean="0"/>
              <a:t>iglesia </a:t>
            </a:r>
            <a:r>
              <a:rPr lang="es-ES" sz="3000" dirty="0"/>
              <a:t>viene esta </a:t>
            </a:r>
            <a:r>
              <a:rPr lang="es-ES" sz="3000" dirty="0" smtClean="0"/>
              <a:t>vez,</a:t>
            </a:r>
            <a:endParaRPr lang="es-CL" sz="3000" dirty="0" smtClean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sz="3000" dirty="0" smtClean="0"/>
              <a:t>justificada </a:t>
            </a:r>
            <a:r>
              <a:rPr lang="es-ES" sz="3000" dirty="0"/>
              <a:t>en su grande amor;</a:t>
            </a:r>
            <a:endParaRPr lang="es-CL" sz="3000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sz="3000" dirty="0"/>
              <a:t>del mundo por la </a:t>
            </a:r>
            <a:r>
              <a:rPr lang="es-ES" sz="3000" dirty="0" smtClean="0"/>
              <a:t>redondez,</a:t>
            </a:r>
            <a:endParaRPr lang="es-CL" sz="3000" dirty="0" smtClean="0"/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/>
            </a:pPr>
            <a:r>
              <a:rPr lang="es-ES" sz="3000" dirty="0" smtClean="0"/>
              <a:t>oh </a:t>
            </a:r>
            <a:r>
              <a:rPr lang="es-ES" sz="3000" dirty="0"/>
              <a:t>que si fuera hoy.</a:t>
            </a:r>
            <a:endParaRPr lang="es-CL" sz="3000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sz="3000" dirty="0"/>
              <a:t>Gloria, gloria, gozo sin fin </a:t>
            </a:r>
            <a:r>
              <a:rPr lang="es-ES" sz="3000" dirty="0" smtClean="0"/>
              <a:t>traerá;</a:t>
            </a:r>
            <a:endParaRPr lang="es-CL" sz="3000" dirty="0" smtClean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sz="3000" dirty="0" smtClean="0"/>
              <a:t>gloria</a:t>
            </a:r>
            <a:r>
              <a:rPr lang="es-ES" sz="3000" dirty="0"/>
              <a:t>, gloria, al proclamarle rey.</a:t>
            </a:r>
            <a:endParaRPr lang="es-CL" sz="3000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sz="3000" dirty="0"/>
              <a:t>Gloria, gloria, la senda lista </a:t>
            </a:r>
            <a:r>
              <a:rPr lang="es-ES" sz="3000" dirty="0" smtClean="0"/>
              <a:t>está;</a:t>
            </a:r>
            <a:endParaRPr lang="es-CL" sz="3000" dirty="0" smtClean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sz="3000" dirty="0" smtClean="0"/>
              <a:t>gloria</a:t>
            </a:r>
            <a:r>
              <a:rPr lang="es-ES" sz="3000" dirty="0"/>
              <a:t>, gloria, Cristo viene otra vez.</a:t>
            </a:r>
            <a:endParaRPr lang="es-CL" sz="3000" dirty="0"/>
          </a:p>
          <a:p>
            <a:pPr>
              <a:buFont typeface="Arial" pitchFamily="34" charset="0"/>
              <a:buChar char="•"/>
              <a:defRPr/>
            </a:pP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8313" y="476250"/>
            <a:ext cx="8229600" cy="5184775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b="1" dirty="0"/>
              <a:t>VINE A ADORAR A DIOS</a:t>
            </a: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endParaRPr lang="es-ES" dirty="0" smtClean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 smtClean="0"/>
              <a:t>Vine </a:t>
            </a:r>
            <a:r>
              <a:rPr lang="es-ES" dirty="0"/>
              <a:t>a adorar a Dios..</a:t>
            </a: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/>
              <a:t>vine a adorar su </a:t>
            </a:r>
            <a:r>
              <a:rPr lang="es-ES" dirty="0" smtClean="0"/>
              <a:t>nombre,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 smtClean="0"/>
              <a:t>vine </a:t>
            </a:r>
            <a:r>
              <a:rPr lang="es-ES" dirty="0"/>
              <a:t>a adorar a Dios.</a:t>
            </a: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endParaRPr lang="es-ES" dirty="0" smtClean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 smtClean="0"/>
              <a:t>Él </a:t>
            </a:r>
            <a:r>
              <a:rPr lang="es-ES" dirty="0"/>
              <a:t>vino a mi vida en un día especial,</a:t>
            </a: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/>
              <a:t>cambió mi corazón en un nuevo corazón,</a:t>
            </a: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/>
              <a:t>y ésta es la razón por la que canto hoy:</a:t>
            </a:r>
            <a:endParaRPr lang="es-CL" dirty="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s-ES" dirty="0"/>
              <a:t>vine a adorar a Dios.</a:t>
            </a:r>
            <a:endParaRPr lang="es-CL" dirty="0"/>
          </a:p>
          <a:p>
            <a:pPr algn="ctr">
              <a:spcBef>
                <a:spcPts val="0"/>
              </a:spcBef>
              <a:buFont typeface="Arial" pitchFamily="34" charset="0"/>
              <a:buChar char="•"/>
              <a:defRPr/>
            </a:pP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288" y="404813"/>
            <a:ext cx="8353425" cy="53244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n-lt"/>
              </a:rPr>
              <a:t>VINO DEL CIELO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Vino del cielo,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estando él en el seno del Padre,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lleno de gloria en las alturas,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llenándolo todo;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se hizo hombre y hasta lo sumo se humilló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3200" dirty="0">
                <a:latin typeface="+mn-lt"/>
              </a:rPr>
              <a:t>y por nosotros su sangre derramó.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Preciosa sangre la que él derramó,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ese fue el precio de nuestra redención;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preciosa ofrenda es tu sangre, Señor.</a:t>
            </a:r>
          </a:p>
        </p:txBody>
      </p:sp>
    </p:spTree>
  </p:cSld>
  <p:clrMapOvr>
    <a:masterClrMapping/>
  </p:clrMapOvr>
</p:sld>
</file>

<file path=ppt/slides/slide6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3 Rectángulo"/>
          <p:cNvSpPr>
            <a:spLocks noChangeArrowheads="1"/>
          </p:cNvSpPr>
          <p:nvPr/>
        </p:nvSpPr>
        <p:spPr bwMode="auto">
          <a:xfrm>
            <a:off x="395536" y="332656"/>
            <a:ext cx="8352928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L" sz="3200" b="1" dirty="0">
                <a:latin typeface="+mn-lt"/>
              </a:rPr>
              <a:t>VINO PALABRA DEL SEÑOR </a:t>
            </a:r>
          </a:p>
          <a:p>
            <a:pPr algn="ctr">
              <a:spcAft>
                <a:spcPts val="1200"/>
              </a:spcAft>
            </a:pPr>
            <a:r>
              <a:rPr lang="es-CL" sz="2400" dirty="0">
                <a:latin typeface="+mn-lt"/>
              </a:rPr>
              <a:t>(Zacarías 8:1-3) </a:t>
            </a:r>
          </a:p>
          <a:p>
            <a:pPr algn="ctr"/>
            <a:r>
              <a:rPr lang="es-CL" sz="3200" dirty="0">
                <a:latin typeface="+mn-lt"/>
              </a:rPr>
              <a:t>Vino palabra del Señor, así ha dicho el Señor: </a:t>
            </a:r>
          </a:p>
          <a:p>
            <a:pPr algn="ctr"/>
            <a:r>
              <a:rPr lang="es-CL" sz="3200" dirty="0">
                <a:latin typeface="+mn-lt"/>
              </a:rPr>
              <a:t>Yo he restaurado a Sion </a:t>
            </a:r>
          </a:p>
          <a:p>
            <a:pPr algn="ctr"/>
            <a:r>
              <a:rPr lang="es-CL" sz="3200" dirty="0">
                <a:latin typeface="+mn-lt"/>
              </a:rPr>
              <a:t>y en medio de ella moraré. </a:t>
            </a:r>
          </a:p>
          <a:p>
            <a:pPr algn="ctr"/>
            <a:r>
              <a:rPr lang="es-CL" sz="3200" dirty="0">
                <a:latin typeface="+mn-lt"/>
              </a:rPr>
              <a:t>Jerusalén se llamará Ciudad de la Verdad, </a:t>
            </a:r>
          </a:p>
          <a:p>
            <a:pPr algn="ctr"/>
            <a:r>
              <a:rPr lang="es-CL" sz="3200" dirty="0">
                <a:latin typeface="+mn-lt"/>
              </a:rPr>
              <a:t>el monte del Señor es Monte de Santidad;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oye, oh hija de Sion, escapa y huye de Babilonia. </a:t>
            </a:r>
          </a:p>
          <a:p>
            <a:pPr algn="ctr"/>
            <a:r>
              <a:rPr lang="es-CL" sz="3200" dirty="0">
                <a:latin typeface="+mn-lt"/>
              </a:rPr>
              <a:t>Salgamos pues a él, llevando su vituperio </a:t>
            </a:r>
          </a:p>
          <a:p>
            <a:pPr algn="ctr"/>
            <a:r>
              <a:rPr lang="es-CL" sz="3200" dirty="0">
                <a:latin typeface="+mn-lt"/>
              </a:rPr>
              <a:t>fuera del campamento, salgamos pues a él. </a:t>
            </a:r>
          </a:p>
          <a:p>
            <a:pPr algn="ctr"/>
            <a:r>
              <a:rPr lang="es-CL" sz="3200" dirty="0">
                <a:latin typeface="+mn-lt"/>
              </a:rPr>
              <a:t>Canta y alégrate, oh hija de Sion, </a:t>
            </a:r>
          </a:p>
          <a:p>
            <a:pPr algn="ctr"/>
            <a:r>
              <a:rPr lang="es-CL" sz="3200" dirty="0">
                <a:latin typeface="+mn-lt"/>
              </a:rPr>
              <a:t>que viene tu Señor.</a:t>
            </a:r>
          </a:p>
        </p:txBody>
      </p:sp>
    </p:spTree>
  </p:cSld>
  <p:clrMapOvr>
    <a:masterClrMapping/>
  </p:clrMapOvr>
</p:sld>
</file>

<file path=ppt/slides/slide6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Rectangle 1"/>
          <p:cNvSpPr>
            <a:spLocks noChangeArrowheads="1"/>
          </p:cNvSpPr>
          <p:nvPr/>
        </p:nvSpPr>
        <p:spPr bwMode="auto">
          <a:xfrm>
            <a:off x="539750" y="563642"/>
            <a:ext cx="8135938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VITUPERADO FUE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endParaRPr lang="es-ES" altLang="es-CL" sz="32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Vituperado fue, y su boca no abrió,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y él, siendo Dios, se humilló;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y en la cruz, por mí, se entregó,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spcAft>
                <a:spcPts val="1200"/>
              </a:spcAf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y su sangre allí derramó.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Me amó por sobre todas las cosas,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me amó por sobre todas las cosas;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me amó, me amó, Jesucristo me amó.</a:t>
            </a:r>
            <a:endParaRPr lang="es-ES" altLang="es-CL" sz="3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3" name="Rectangle 1"/>
          <p:cNvSpPr>
            <a:spLocks noChangeArrowheads="1"/>
          </p:cNvSpPr>
          <p:nvPr/>
        </p:nvSpPr>
        <p:spPr bwMode="auto">
          <a:xfrm>
            <a:off x="0" y="247650"/>
            <a:ext cx="9144000" cy="546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VIVA EL REY</a:t>
            </a:r>
            <a:endParaRPr lang="es-ES" sz="3200" b="1" i="1" dirty="0">
              <a:latin typeface="+mj-lt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es-ES" sz="3200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Cantad al Rey, cantad, dad voces de victoria;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celebrad  la salvación del Señor de los Señores.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La muerte él quitó, y sacó a luz la vida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y la inmortalidad;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Señor y Cristo fue proclamado por el Padre,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¡Gloria a Él!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endParaRPr lang="es-ES" sz="3200" dirty="0">
              <a:latin typeface="+mj-lt"/>
              <a:ea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Viva el Rey, viva el Redentor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Gloria al Señor Jesús, gloria a nuestro Dios.</a:t>
            </a:r>
            <a:r>
              <a:rPr lang="es-CL" sz="3200" dirty="0">
                <a:latin typeface="+mj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2 Marcador de contenido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marL="0" indent="0" algn="ctr">
              <a:spcBef>
                <a:spcPct val="0"/>
              </a:spcBef>
              <a:spcAft>
                <a:spcPts val="1200"/>
              </a:spcAft>
              <a:buFont typeface="Arial" charset="0"/>
              <a:buNone/>
            </a:pPr>
            <a:r>
              <a:rPr lang="es-CL" b="1" smtClean="0"/>
              <a:t>AQUÍ ESTOY, SEÑOR 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CL" smtClean="0"/>
              <a:t>Aquí estoy, Señor, delante de ti, 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CL" smtClean="0"/>
              <a:t>exaltándote, exaltándote; 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CL" smtClean="0"/>
              <a:t>alabándote, bendiciéndote, 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CL" smtClean="0"/>
              <a:t>adorándote a ti, mi Jesús. 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s-CL" smtClean="0"/>
              <a:t>Aquí estoy, Señor.</a:t>
            </a:r>
          </a:p>
        </p:txBody>
      </p:sp>
    </p:spTree>
  </p:cSld>
  <p:clrMapOvr>
    <a:masterClrMapping/>
  </p:clrMapOvr>
</p:sld>
</file>

<file path=ppt/slides/slide6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1"/>
          <p:cNvSpPr>
            <a:spLocks noChangeArrowheads="1"/>
          </p:cNvSpPr>
          <p:nvPr/>
        </p:nvSpPr>
        <p:spPr bwMode="auto">
          <a:xfrm>
            <a:off x="0" y="707152"/>
            <a:ext cx="91440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VIVA EL SEÑOR,</a:t>
            </a:r>
            <a:r>
              <a:rPr lang="es-CL" sz="3200" dirty="0">
                <a:latin typeface="+mj-lt"/>
                <a:cs typeface="Arial" pitchFamily="34" charset="0"/>
              </a:rPr>
              <a:t> </a:t>
            </a:r>
            <a:r>
              <a:rPr lang="es-ES" sz="32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BENDITA SEA MI ROCA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Viva el Señor, bendita sea mi Roca;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enaltecido el Dios de mi salvación;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anunciaré tu nombre a mis hermanos,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spcAft>
                <a:spcPts val="1200"/>
              </a:spcAft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en la congregación alabaré al Señor.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La alabanza y la gloria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y el reino sean al Señor;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sepan los pueblos y los cielos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que Jesucristo es el Señor.</a:t>
            </a:r>
            <a:endParaRPr lang="es-ES" sz="32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7" name="Rectangle 1"/>
          <p:cNvSpPr>
            <a:spLocks noChangeArrowheads="1"/>
          </p:cNvSpPr>
          <p:nvPr/>
        </p:nvSpPr>
        <p:spPr bwMode="auto">
          <a:xfrm>
            <a:off x="0" y="879620"/>
            <a:ext cx="9144000" cy="46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VI YO AL SEÑOR</a:t>
            </a:r>
          </a:p>
          <a:p>
            <a:pPr algn="ctr" eaLnBrk="0" hangingPunct="0">
              <a:defRPr/>
            </a:pPr>
            <a:endParaRPr lang="es-ES" sz="3200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  <a:cs typeface="Arial" pitchFamily="34" charset="0"/>
              </a:rPr>
              <a:t>Vi yo al Señor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sentado sobre un trono alto y sublime,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sus faldas llenaban de gloria todo el templo.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Vi yo al Señor lleno de gloria y majestad;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serafines a su alrededor proclaman:</a:t>
            </a:r>
            <a:endParaRPr lang="es-CL" sz="3200" dirty="0">
              <a:latin typeface="+mj-lt"/>
            </a:endParaRPr>
          </a:p>
          <a:p>
            <a:pPr algn="ctr" eaLnBrk="0" hangingPunct="0">
              <a:spcAft>
                <a:spcPts val="1200"/>
              </a:spcAft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Santo es el Señor.</a:t>
            </a:r>
            <a:endParaRPr lang="es-CL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ea typeface="Times New Roman" pitchFamily="18" charset="0"/>
              </a:rPr>
              <a:t>Santo, santo, </a:t>
            </a:r>
            <a:r>
              <a:rPr lang="es-ES" sz="3200" dirty="0" smtClean="0">
                <a:latin typeface="+mj-lt"/>
                <a:ea typeface="Times New Roman" pitchFamily="18" charset="0"/>
              </a:rPr>
              <a:t>santo es </a:t>
            </a:r>
            <a:r>
              <a:rPr lang="es-ES" sz="3200" dirty="0">
                <a:latin typeface="+mj-lt"/>
                <a:ea typeface="Times New Roman" pitchFamily="18" charset="0"/>
              </a:rPr>
              <a:t>el Señor.</a:t>
            </a:r>
            <a:endParaRPr lang="es-ES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1"/>
          <p:cNvSpPr>
            <a:spLocks noChangeArrowheads="1"/>
          </p:cNvSpPr>
          <p:nvPr/>
        </p:nvSpPr>
        <p:spPr bwMode="auto">
          <a:xfrm>
            <a:off x="0" y="549275"/>
            <a:ext cx="91440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VOZ DE JÚBILO Y DE SALVACIÓN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2400" dirty="0">
                <a:latin typeface="+mj-lt"/>
                <a:cs typeface="Times New Roman" pitchFamily="18" charset="0"/>
              </a:rPr>
              <a:t>(Salmo 118:15-16)</a:t>
            </a:r>
            <a:endParaRPr lang="es-CL" sz="24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endParaRPr lang="es-ES" sz="3200" dirty="0">
              <a:latin typeface="+mj-lt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Voz de júbilo y de salvación,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voz de júbilo y de salvación,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spcAft>
                <a:spcPts val="600"/>
              </a:spcAft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[:hay en las tiendas de los justos:]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La diestra del Señor hace proezas,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La diestra del Señor es sublime,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La diestra del Señor hace valentías.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Aleluya… Aleluya</a:t>
            </a:r>
            <a:endParaRPr lang="es-ES" sz="32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Rectangle 1"/>
          <p:cNvSpPr>
            <a:spLocks noChangeArrowheads="1"/>
          </p:cNvSpPr>
          <p:nvPr/>
        </p:nvSpPr>
        <p:spPr bwMode="auto">
          <a:xfrm>
            <a:off x="0" y="220663"/>
            <a:ext cx="91440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Y A AQUEL QUE ES PODEROSO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2400">
                <a:latin typeface="Calibri" pitchFamily="34" charset="0"/>
                <a:cs typeface="Times New Roman" pitchFamily="18" charset="0"/>
              </a:rPr>
              <a:t>(Judas 24,25)</a:t>
            </a:r>
            <a:endParaRPr lang="es-CL" altLang="es-CL" sz="24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a Aquel que es poderoso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para guardarnos sin caída,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presentarnos sin mancha 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delante de su gloria con gran alegría,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al único y sabio Dios, nuestro Salvador,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sea gloria y majestad, imperio y potencia,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ahora y por todos los siglos.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Amén, amén, amén.</a:t>
            </a:r>
            <a:r>
              <a:rPr lang="es-CL" altLang="es-CL" sz="320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6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1 Rectángulo"/>
          <p:cNvSpPr>
            <a:spLocks noChangeArrowheads="1"/>
          </p:cNvSpPr>
          <p:nvPr/>
        </p:nvSpPr>
        <p:spPr bwMode="auto">
          <a:xfrm>
            <a:off x="323528" y="332656"/>
            <a:ext cx="8496944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000" b="1" dirty="0">
                <a:latin typeface="+mn-lt"/>
              </a:rPr>
              <a:t>Y ALABEN LAS MARAVILLAS </a:t>
            </a:r>
          </a:p>
          <a:p>
            <a:pPr algn="ctr"/>
            <a:r>
              <a:rPr lang="es-CL" sz="3000" dirty="0" smtClean="0">
                <a:latin typeface="+mn-lt"/>
              </a:rPr>
              <a:t>Y alaben </a:t>
            </a:r>
            <a:r>
              <a:rPr lang="es-CL" sz="3000" dirty="0">
                <a:latin typeface="+mn-lt"/>
              </a:rPr>
              <a:t>las maravillas </a:t>
            </a:r>
          </a:p>
          <a:p>
            <a:pPr algn="ctr"/>
            <a:r>
              <a:rPr lang="es-CL" sz="3000" dirty="0">
                <a:latin typeface="+mn-lt"/>
              </a:rPr>
              <a:t>y las misericordias del Señor,  </a:t>
            </a:r>
          </a:p>
          <a:p>
            <a:pPr algn="ctr"/>
            <a:r>
              <a:rPr lang="es-CL" sz="3000" dirty="0">
                <a:latin typeface="+mn-lt"/>
              </a:rPr>
              <a:t>porque él es bueno. </a:t>
            </a:r>
          </a:p>
          <a:p>
            <a:pPr algn="ctr">
              <a:spcAft>
                <a:spcPts val="1200"/>
              </a:spcAft>
            </a:pPr>
            <a:r>
              <a:rPr lang="es-CL" sz="3000" i="1" dirty="0">
                <a:latin typeface="+mn-lt"/>
              </a:rPr>
              <a:t>Díganlo, díganlo, díganlo los redimidos. </a:t>
            </a:r>
          </a:p>
          <a:p>
            <a:pPr algn="ctr"/>
            <a:r>
              <a:rPr lang="es-CL" sz="3000" dirty="0">
                <a:latin typeface="+mn-lt"/>
              </a:rPr>
              <a:t>Andábamos en el desierto solos y sin camino; </a:t>
            </a:r>
          </a:p>
          <a:p>
            <a:pPr algn="ctr">
              <a:spcAft>
                <a:spcPts val="1200"/>
              </a:spcAft>
            </a:pPr>
            <a:r>
              <a:rPr lang="es-CL" sz="3000" dirty="0">
                <a:latin typeface="+mn-lt"/>
              </a:rPr>
              <a:t>nos trajo desde lejos, nos libró del enemigo. </a:t>
            </a:r>
          </a:p>
          <a:p>
            <a:pPr algn="ctr"/>
            <a:r>
              <a:rPr lang="es-CL" sz="3000" dirty="0">
                <a:latin typeface="+mn-lt"/>
              </a:rPr>
              <a:t>Nos sacó de las tinieblas, </a:t>
            </a:r>
            <a:r>
              <a:rPr lang="es-CL" sz="3000" dirty="0" smtClean="0">
                <a:latin typeface="+mn-lt"/>
              </a:rPr>
              <a:t> de </a:t>
            </a:r>
            <a:r>
              <a:rPr lang="es-CL" sz="3000" dirty="0">
                <a:latin typeface="+mn-lt"/>
              </a:rPr>
              <a:t>la muerte y la aflicción, </a:t>
            </a:r>
          </a:p>
          <a:p>
            <a:pPr algn="ctr">
              <a:spcAft>
                <a:spcPts val="1200"/>
              </a:spcAft>
            </a:pPr>
            <a:r>
              <a:rPr lang="es-CL" sz="3000" dirty="0">
                <a:latin typeface="+mn-lt"/>
              </a:rPr>
              <a:t>rompió nuestras prisiones, </a:t>
            </a:r>
            <a:r>
              <a:rPr lang="es-CL" sz="3000" dirty="0" smtClean="0">
                <a:latin typeface="+mn-lt"/>
              </a:rPr>
              <a:t> sus </a:t>
            </a:r>
            <a:r>
              <a:rPr lang="es-CL" sz="3000" dirty="0">
                <a:latin typeface="+mn-lt"/>
              </a:rPr>
              <a:t>cerrojos quebrantó. </a:t>
            </a:r>
          </a:p>
          <a:p>
            <a:pPr algn="ctr"/>
            <a:r>
              <a:rPr lang="es-CL" sz="3000" dirty="0">
                <a:latin typeface="+mn-lt"/>
              </a:rPr>
              <a:t>Convirtió la tierra seca en gloriosos manantiales, </a:t>
            </a:r>
          </a:p>
          <a:p>
            <a:pPr algn="ctr"/>
            <a:r>
              <a:rPr lang="es-CL" sz="3000" dirty="0">
                <a:latin typeface="+mn-lt"/>
              </a:rPr>
              <a:t>nos bendijo en gran manera, </a:t>
            </a:r>
            <a:r>
              <a:rPr lang="es-CL" sz="3000" dirty="0" smtClean="0">
                <a:latin typeface="+mn-lt"/>
              </a:rPr>
              <a:t> ¡</a:t>
            </a:r>
            <a:r>
              <a:rPr lang="es-CL" sz="3000" dirty="0">
                <a:latin typeface="+mn-lt"/>
              </a:rPr>
              <a:t>alégrense los santos!</a:t>
            </a:r>
          </a:p>
        </p:txBody>
      </p:sp>
    </p:spTree>
  </p:cSld>
  <p:clrMapOvr>
    <a:masterClrMapping/>
  </p:clrMapOvr>
</p:sld>
</file>

<file path=ppt/slides/slide6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1"/>
          <p:cNvSpPr>
            <a:spLocks noChangeArrowheads="1"/>
          </p:cNvSpPr>
          <p:nvPr/>
        </p:nvSpPr>
        <p:spPr bwMode="auto">
          <a:xfrm>
            <a:off x="0" y="296952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Aft>
                <a:spcPts val="1200"/>
              </a:spcAft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Y ÉL SERÁ NUESTRA PAZ</a:t>
            </a: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/>
            </a:r>
            <a:br>
              <a:rPr lang="es-ES" altLang="es-CL" sz="3200" dirty="0">
                <a:latin typeface="Calibri" pitchFamily="34" charset="0"/>
                <a:cs typeface="Times New Roman" pitchFamily="18" charset="0"/>
              </a:rPr>
            </a:br>
            <a:r>
              <a:rPr lang="es-ES" altLang="es-CL" sz="2400" dirty="0">
                <a:latin typeface="Calibri" pitchFamily="34" charset="0"/>
                <a:cs typeface="Times New Roman" pitchFamily="18" charset="0"/>
              </a:rPr>
              <a:t>(Miqueas 5:4-5)</a:t>
            </a:r>
            <a:endParaRPr lang="es-CL" altLang="es-CL" sz="28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 smtClean="0">
                <a:latin typeface="Calibri" pitchFamily="34" charset="0"/>
                <a:cs typeface="Times New Roman" pitchFamily="18" charset="0"/>
              </a:rPr>
              <a:t>El </a:t>
            </a: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Señor Jesucristo a los suyos vendrá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y apacentará con poder a su pueblo,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en el nombre glorioso de Dios,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y morarán seguros,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porque ahora será engrandecido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spcAft>
                <a:spcPts val="1200"/>
              </a:spcAft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hasta los fines de la tierra.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Y éste será nuestra paz...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este mismo Jesús</a:t>
            </a:r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que a los cielos subió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con poder y gran gloria vendrá.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Y él será nuestra paz...</a:t>
            </a:r>
            <a:endParaRPr lang="es-ES" altLang="es-CL" sz="3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1 Rectángulo"/>
          <p:cNvSpPr>
            <a:spLocks noChangeArrowheads="1"/>
          </p:cNvSpPr>
          <p:nvPr/>
        </p:nvSpPr>
        <p:spPr bwMode="auto">
          <a:xfrm>
            <a:off x="323528" y="404664"/>
            <a:ext cx="8424936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L" sz="3200" b="1" dirty="0">
                <a:latin typeface="+mn-lt"/>
              </a:rPr>
              <a:t>YO AL SEÑOR MIRARÉ </a:t>
            </a:r>
          </a:p>
          <a:p>
            <a:pPr algn="ctr">
              <a:spcAft>
                <a:spcPts val="1200"/>
              </a:spcAft>
            </a:pPr>
            <a:r>
              <a:rPr lang="es-CL" sz="2400" dirty="0">
                <a:latin typeface="+mn-lt"/>
              </a:rPr>
              <a:t>(Miqueas 7:7) </a:t>
            </a:r>
          </a:p>
          <a:p>
            <a:pPr algn="ctr"/>
            <a:r>
              <a:rPr lang="es-CL" sz="3200" dirty="0">
                <a:latin typeface="+mn-lt"/>
              </a:rPr>
              <a:t>Yo al Señor miraré y esperaré en </a:t>
            </a:r>
            <a:r>
              <a:rPr lang="es-CL" sz="3200" dirty="0" smtClean="0">
                <a:latin typeface="+mn-lt"/>
              </a:rPr>
              <a:t>él;</a:t>
            </a:r>
          </a:p>
          <a:p>
            <a:pPr algn="ctr"/>
            <a:r>
              <a:rPr lang="es-CL" sz="3200" dirty="0" smtClean="0">
                <a:latin typeface="+mn-lt"/>
              </a:rPr>
              <a:t>yo </a:t>
            </a:r>
            <a:r>
              <a:rPr lang="es-CL" sz="3200" dirty="0">
                <a:latin typeface="+mn-lt"/>
              </a:rPr>
              <a:t>al Señor miraré y esperaré en él</a:t>
            </a:r>
            <a:r>
              <a:rPr lang="es-CL" sz="3200" dirty="0" smtClean="0">
                <a:latin typeface="+mn-lt"/>
              </a:rPr>
              <a:t>.</a:t>
            </a:r>
            <a:endParaRPr lang="es-CL" sz="3200" dirty="0">
              <a:latin typeface="+mn-lt"/>
            </a:endParaRPr>
          </a:p>
          <a:p>
            <a:pPr algn="ctr"/>
            <a:r>
              <a:rPr lang="es-CL" sz="3200" dirty="0">
                <a:latin typeface="+mn-lt"/>
              </a:rPr>
              <a:t>El Dios de mi </a:t>
            </a:r>
            <a:r>
              <a:rPr lang="es-CL" sz="3200" dirty="0" smtClean="0">
                <a:latin typeface="+mn-lt"/>
              </a:rPr>
              <a:t>Salvación,</a:t>
            </a:r>
          </a:p>
          <a:p>
            <a:pPr algn="ctr">
              <a:spcAft>
                <a:spcPts val="1200"/>
              </a:spcAft>
            </a:pPr>
            <a:r>
              <a:rPr lang="es-CL" sz="3200" dirty="0" smtClean="0">
                <a:latin typeface="+mn-lt"/>
              </a:rPr>
              <a:t>el </a:t>
            </a:r>
            <a:r>
              <a:rPr lang="es-CL" sz="3200" dirty="0">
                <a:latin typeface="+mn-lt"/>
              </a:rPr>
              <a:t>Dios mío me oirá. </a:t>
            </a:r>
          </a:p>
          <a:p>
            <a:pPr algn="ctr"/>
            <a:r>
              <a:rPr lang="es-CL" sz="3200" dirty="0">
                <a:latin typeface="+mn-lt"/>
              </a:rPr>
              <a:t>Levantará mi cabeza </a:t>
            </a:r>
          </a:p>
          <a:p>
            <a:pPr algn="ctr"/>
            <a:r>
              <a:rPr lang="es-CL" sz="3200" dirty="0">
                <a:latin typeface="+mn-lt"/>
              </a:rPr>
              <a:t>y afirmará mi corazón.</a:t>
            </a:r>
          </a:p>
        </p:txBody>
      </p:sp>
    </p:spTree>
  </p:cSld>
  <p:clrMapOvr>
    <a:masterClrMapping/>
  </p:clrMapOvr>
</p:sld>
</file>

<file path=ppt/slides/slide6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1"/>
          <p:cNvSpPr>
            <a:spLocks noChangeArrowheads="1"/>
          </p:cNvSpPr>
          <p:nvPr/>
        </p:nvSpPr>
        <p:spPr bwMode="auto">
          <a:xfrm>
            <a:off x="-6350" y="271463"/>
            <a:ext cx="91440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YO ENTRO AL LUGAR MÁS SANTO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Yo entro al lugar más santo,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a través del Cordero de Dios,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vengo tan solo a adorarte;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yo vengo a honrar al Yo Soy.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Dios te adoro a ti, te adoro a ti,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pues tu nombre es santo,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santo Dios.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1 CuadroTexto"/>
          <p:cNvSpPr txBox="1">
            <a:spLocks noChangeArrowheads="1"/>
          </p:cNvSpPr>
          <p:nvPr/>
        </p:nvSpPr>
        <p:spPr bwMode="auto">
          <a:xfrm>
            <a:off x="395536" y="333375"/>
            <a:ext cx="835292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altLang="es-CL" sz="3200" b="1" dirty="0">
                <a:latin typeface="+mn-lt"/>
              </a:rPr>
              <a:t>YO HALLÉ UN FIEL AMIGO </a:t>
            </a:r>
          </a:p>
          <a:p>
            <a:pPr algn="ctr">
              <a:defRPr/>
            </a:pPr>
            <a:endParaRPr lang="es-ES_tradnl" altLang="es-CL" sz="3200" dirty="0">
              <a:latin typeface="+mn-lt"/>
            </a:endParaRPr>
          </a:p>
          <a:p>
            <a:pPr algn="ctr">
              <a:defRPr/>
            </a:pPr>
            <a:r>
              <a:rPr lang="es-ES_tradnl" altLang="es-CL" sz="3200" dirty="0">
                <a:latin typeface="+mn-lt"/>
              </a:rPr>
              <a:t>Yo hallé un fiel amigo para siempre,</a:t>
            </a:r>
          </a:p>
          <a:p>
            <a:pPr algn="ctr">
              <a:defRPr/>
            </a:pPr>
            <a:r>
              <a:rPr lang="es-ES_tradnl" altLang="es-CL" sz="3200" dirty="0">
                <a:latin typeface="+mn-lt"/>
              </a:rPr>
              <a:t>más que hermano, padre o madre es él;</a:t>
            </a:r>
          </a:p>
          <a:p>
            <a:pPr algn="ctr">
              <a:defRPr/>
            </a:pPr>
            <a:r>
              <a:rPr lang="es-ES_tradnl" altLang="es-CL" sz="3200" dirty="0">
                <a:latin typeface="+mn-lt"/>
              </a:rPr>
              <a:t>no hay nadie a quien pueda compararse,</a:t>
            </a:r>
          </a:p>
          <a:p>
            <a:pPr algn="ctr">
              <a:defRPr/>
            </a:pPr>
            <a:r>
              <a:rPr lang="es-ES_tradnl" altLang="es-CL" sz="3200" dirty="0">
                <a:latin typeface="+mn-lt"/>
              </a:rPr>
              <a:t>es de todos Jesucristo siempre fiel.</a:t>
            </a:r>
          </a:p>
          <a:p>
            <a:pPr algn="ctr">
              <a:defRPr/>
            </a:pPr>
            <a:endParaRPr lang="es-ES_tradnl" altLang="es-CL" sz="3200" dirty="0">
              <a:latin typeface="+mn-lt"/>
            </a:endParaRPr>
          </a:p>
          <a:p>
            <a:pPr algn="ctr">
              <a:defRPr/>
            </a:pPr>
            <a:r>
              <a:rPr lang="es-ES_tradnl" altLang="es-CL" sz="3200" i="1" dirty="0">
                <a:latin typeface="+mn-lt"/>
              </a:rPr>
              <a:t>Solo Cristo, solo Cristo,</a:t>
            </a:r>
          </a:p>
          <a:p>
            <a:pPr algn="ctr">
              <a:defRPr/>
            </a:pPr>
            <a:r>
              <a:rPr lang="es-ES_tradnl" altLang="es-CL" sz="3200" i="1" dirty="0">
                <a:latin typeface="+mn-lt"/>
              </a:rPr>
              <a:t>es el lirio de los valles, mi Jesús;</a:t>
            </a:r>
          </a:p>
          <a:p>
            <a:pPr algn="ctr">
              <a:defRPr/>
            </a:pPr>
            <a:r>
              <a:rPr lang="es-ES_tradnl" altLang="es-CL" sz="3200" i="1" dirty="0">
                <a:latin typeface="+mn-lt"/>
              </a:rPr>
              <a:t>solo Cristo, solo Cristo,</a:t>
            </a:r>
          </a:p>
          <a:p>
            <a:pPr algn="ctr">
              <a:defRPr/>
            </a:pPr>
            <a:r>
              <a:rPr lang="es-ES_tradnl" altLang="es-CL" sz="3200" i="1" dirty="0">
                <a:latin typeface="+mn-lt"/>
              </a:rPr>
              <a:t>es el lirio de los valles, mi Jesús</a:t>
            </a:r>
            <a:r>
              <a:rPr lang="es-ES_tradnl" altLang="es-CL" sz="3200" i="1" dirty="0" smtClean="0">
                <a:latin typeface="+mn-lt"/>
              </a:rPr>
              <a:t>.</a:t>
            </a:r>
          </a:p>
          <a:p>
            <a:pPr algn="ctr">
              <a:defRPr/>
            </a:pPr>
            <a:r>
              <a:rPr lang="es-ES_tradnl" altLang="es-CL" sz="3200" i="1" dirty="0" smtClean="0">
                <a:latin typeface="+mn-lt"/>
              </a:rPr>
              <a:t>…</a:t>
            </a:r>
            <a:endParaRPr lang="es-ES_tradnl" altLang="es-CL" sz="3200" i="1" dirty="0">
              <a:latin typeface="+mn-lt"/>
            </a:endParaRPr>
          </a:p>
        </p:txBody>
      </p:sp>
    </p:spTree>
  </p:cSld>
  <p:clrMapOvr>
    <a:masterClrMapping/>
  </p:clrMapOvr>
</p:sld>
</file>

<file path=ppt/slides/slide6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850" y="476250"/>
            <a:ext cx="8569325" cy="6002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altLang="es-CL" sz="3200" dirty="0">
                <a:latin typeface="+mn-lt"/>
              </a:rPr>
              <a:t>De </a:t>
            </a:r>
            <a:r>
              <a:rPr lang="es-ES_tradnl" altLang="es-CL" sz="3200" dirty="0" err="1">
                <a:latin typeface="+mn-lt"/>
              </a:rPr>
              <a:t>Sarón</a:t>
            </a:r>
            <a:r>
              <a:rPr lang="es-ES_tradnl" altLang="es-CL" sz="3200" dirty="0">
                <a:latin typeface="+mn-lt"/>
              </a:rPr>
              <a:t> él es la rosa perfumada, </a:t>
            </a:r>
          </a:p>
          <a:p>
            <a:pPr algn="ctr">
              <a:defRPr/>
            </a:pPr>
            <a:r>
              <a:rPr lang="es-ES_tradnl" altLang="es-CL" sz="3200" dirty="0">
                <a:latin typeface="+mn-lt"/>
              </a:rPr>
              <a:t>y del valle el lirio puro es él;</a:t>
            </a:r>
          </a:p>
          <a:p>
            <a:pPr algn="ctr">
              <a:defRPr/>
            </a:pPr>
            <a:r>
              <a:rPr lang="es-ES_tradnl" altLang="es-CL" sz="3200" dirty="0">
                <a:latin typeface="+mn-lt"/>
              </a:rPr>
              <a:t>en el alma quebrantada y tan triste,</a:t>
            </a:r>
          </a:p>
          <a:p>
            <a:pPr algn="ctr">
              <a:defRPr/>
            </a:pPr>
            <a:r>
              <a:rPr lang="es-ES_tradnl" altLang="es-CL" sz="3200" dirty="0">
                <a:latin typeface="+mn-lt"/>
              </a:rPr>
              <a:t>sus aromas de amor exhala él.</a:t>
            </a:r>
          </a:p>
          <a:p>
            <a:pPr algn="ctr">
              <a:defRPr/>
            </a:pPr>
            <a:r>
              <a:rPr lang="es-ES_tradnl" altLang="es-CL" sz="3200" i="1" dirty="0">
                <a:latin typeface="+mn-lt"/>
              </a:rPr>
              <a:t>Solo Cristo, solo Cristo…</a:t>
            </a:r>
            <a:endParaRPr lang="es-ES_tradnl" altLang="es-CL" sz="3200" dirty="0">
              <a:latin typeface="+mn-lt"/>
            </a:endParaRPr>
          </a:p>
          <a:p>
            <a:pPr algn="ctr">
              <a:defRPr/>
            </a:pPr>
            <a:endParaRPr lang="es-ES_tradnl" altLang="es-CL" sz="3200" dirty="0">
              <a:latin typeface="+mn-lt"/>
            </a:endParaRPr>
          </a:p>
          <a:p>
            <a:pPr algn="ctr">
              <a:defRPr/>
            </a:pPr>
            <a:r>
              <a:rPr lang="es-ES_tradnl" altLang="es-CL" sz="3200" dirty="0">
                <a:latin typeface="+mn-lt"/>
              </a:rPr>
              <a:t>Es Jesús benigno, tierno y compasivo,</a:t>
            </a:r>
          </a:p>
          <a:p>
            <a:pPr algn="ctr">
              <a:defRPr/>
            </a:pPr>
            <a:r>
              <a:rPr lang="es-ES_tradnl" altLang="es-CL" sz="3200" dirty="0">
                <a:latin typeface="+mn-lt"/>
              </a:rPr>
              <a:t>lento en ira, grande en perdonar;</a:t>
            </a:r>
          </a:p>
          <a:p>
            <a:pPr algn="ctr">
              <a:defRPr/>
            </a:pPr>
            <a:r>
              <a:rPr lang="es-ES_tradnl" altLang="es-CL" sz="3200" dirty="0">
                <a:latin typeface="+mn-lt"/>
              </a:rPr>
              <a:t>él levanta con amor al abatido, </a:t>
            </a:r>
          </a:p>
          <a:p>
            <a:pPr algn="ctr">
              <a:defRPr/>
            </a:pPr>
            <a:r>
              <a:rPr lang="es-ES_tradnl" altLang="es-CL" sz="3200" dirty="0">
                <a:latin typeface="+mn-lt"/>
              </a:rPr>
              <a:t>solo sabe Jesucristo cómo amar.</a:t>
            </a:r>
          </a:p>
          <a:p>
            <a:pPr algn="ctr">
              <a:defRPr/>
            </a:pPr>
            <a:r>
              <a:rPr lang="es-ES_tradnl" altLang="es-CL" sz="3200" i="1" dirty="0">
                <a:latin typeface="+mn-lt"/>
              </a:rPr>
              <a:t>Solo Cristo, solo Cristo…</a:t>
            </a:r>
            <a:endParaRPr lang="es-CL" altLang="es-CL" sz="3200" dirty="0">
              <a:latin typeface="+mn-lt"/>
            </a:endParaRPr>
          </a:p>
          <a:p>
            <a:pPr>
              <a:defRPr/>
            </a:pPr>
            <a:endParaRPr lang="es-ES_tradnl" alt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6 Rectángulo"/>
          <p:cNvSpPr>
            <a:spLocks noChangeArrowheads="1"/>
          </p:cNvSpPr>
          <p:nvPr/>
        </p:nvSpPr>
        <p:spPr bwMode="auto">
          <a:xfrm>
            <a:off x="0" y="260350"/>
            <a:ext cx="9144000" cy="649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L" altLang="es-CL" sz="3200" b="1">
                <a:latin typeface="Calibri" pitchFamily="34" charset="0"/>
              </a:rPr>
              <a:t>        ADORABLE JESÚS		</a:t>
            </a:r>
          </a:p>
          <a:p>
            <a:pPr algn="ctr"/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CL" altLang="es-CL" sz="3200">
                <a:latin typeface="Calibri" pitchFamily="34" charset="0"/>
              </a:rPr>
              <a:t>Adorable Jesús, bendito es tu nombre.</a:t>
            </a:r>
          </a:p>
          <a:p>
            <a:pPr algn="ctr"/>
            <a:r>
              <a:rPr lang="es-CL" altLang="es-CL" sz="3200">
                <a:latin typeface="Calibri" pitchFamily="34" charset="0"/>
              </a:rPr>
              <a:t>Tú eres digno, tú eres digno, </a:t>
            </a:r>
          </a:p>
          <a:p>
            <a:pPr algn="ctr"/>
            <a:r>
              <a:rPr lang="es-CL" altLang="es-CL" sz="3200">
                <a:latin typeface="Calibri" pitchFamily="34" charset="0"/>
              </a:rPr>
              <a:t>tú eres digno de loor.</a:t>
            </a:r>
          </a:p>
          <a:p>
            <a:pPr algn="ctr"/>
            <a:r>
              <a:rPr lang="es-CL" altLang="es-CL" sz="3200">
                <a:latin typeface="Calibri" pitchFamily="34" charset="0"/>
              </a:rPr>
              <a:t>Tú eres digno, tú eres digno, </a:t>
            </a:r>
          </a:p>
          <a:p>
            <a:pPr algn="ctr"/>
            <a:r>
              <a:rPr lang="es-CL" altLang="es-CL" sz="3200">
                <a:latin typeface="Calibri" pitchFamily="34" charset="0"/>
              </a:rPr>
              <a:t>Tú eres digno de loor.	</a:t>
            </a:r>
          </a:p>
          <a:p>
            <a:pPr algn="ctr"/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CL" altLang="es-CL" sz="3200">
                <a:latin typeface="Calibri" pitchFamily="34" charset="0"/>
              </a:rPr>
              <a:t>Contemplamos tu majestad,</a:t>
            </a:r>
          </a:p>
          <a:p>
            <a:pPr algn="ctr"/>
            <a:r>
              <a:rPr lang="es-CL" altLang="es-CL" sz="3200">
                <a:latin typeface="Calibri" pitchFamily="34" charset="0"/>
              </a:rPr>
              <a:t>tu excelsa gloria.</a:t>
            </a:r>
          </a:p>
          <a:p>
            <a:pPr algn="ctr"/>
            <a:r>
              <a:rPr lang="es-CL" altLang="es-CL" sz="3200">
                <a:latin typeface="Calibri" pitchFamily="34" charset="0"/>
              </a:rPr>
              <a:t>Tú eres digno, tú eres digno,</a:t>
            </a:r>
          </a:p>
          <a:p>
            <a:pPr algn="ctr"/>
            <a:r>
              <a:rPr lang="es-CL" altLang="es-CL" sz="3200">
                <a:latin typeface="Calibri" pitchFamily="34" charset="0"/>
              </a:rPr>
              <a:t>Tú eres digno de loor.</a:t>
            </a:r>
          </a:p>
          <a:p>
            <a:endParaRPr lang="es-CL" altLang="es-CL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258888" y="620713"/>
            <a:ext cx="6408737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  <a:cs typeface="Arial" pitchFamily="34" charset="0"/>
              </a:rPr>
              <a:t>ASÍ DICE EL SEÑOR</a:t>
            </a: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(Isaías 44:6)</a:t>
            </a:r>
          </a:p>
          <a:p>
            <a:pPr algn="ctr">
              <a:defRPr/>
            </a:pP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Así dice el Señor,</a:t>
            </a: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así dice tu Redentor: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endParaRPr lang="es-ES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Yo soy el primero, yo soy el postrero,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y fuera de mí no hay Dios.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endParaRPr lang="es-CL" sz="32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1"/>
          <p:cNvSpPr>
            <a:spLocks noChangeArrowheads="1"/>
          </p:cNvSpPr>
          <p:nvPr/>
        </p:nvSpPr>
        <p:spPr bwMode="auto">
          <a:xfrm>
            <a:off x="0" y="398463"/>
            <a:ext cx="9144000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YO ME ALEGRÉ</a:t>
            </a:r>
          </a:p>
          <a:p>
            <a:pPr algn="ctr">
              <a:defRPr/>
            </a:pPr>
            <a:r>
              <a:rPr lang="es-ES" sz="2400" dirty="0">
                <a:latin typeface="+mj-lt"/>
                <a:cs typeface="Times New Roman" pitchFamily="18" charset="0"/>
              </a:rPr>
              <a:t>(Salmo 122:1) </a:t>
            </a:r>
            <a:endParaRPr lang="es-CL" sz="24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latin typeface="+mj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Yo me alegré con los que me decían: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a la casa del Señor iremos.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latin typeface="+mj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Ya estoy, ya estoy,</a:t>
            </a: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en la casa del Señor ya estoy.</a:t>
            </a:r>
            <a:endParaRPr lang="es-ES" sz="32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388" y="19050"/>
            <a:ext cx="9144000" cy="61247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es-CL" sz="3600" b="1" dirty="0">
              <a:latin typeface="+mj-lt"/>
            </a:endParaRPr>
          </a:p>
          <a:p>
            <a:pPr algn="ctr">
              <a:defRPr/>
            </a:pPr>
            <a:r>
              <a:rPr lang="es-CL" sz="3600" b="1" dirty="0">
                <a:latin typeface="+mj-lt"/>
              </a:rPr>
              <a:t>  </a:t>
            </a:r>
            <a:r>
              <a:rPr lang="es-CL" sz="3200" b="1" dirty="0">
                <a:latin typeface="+mj-lt"/>
              </a:rPr>
              <a:t>YO NO PUEDO ENTENDER TANTO AMOR 	</a:t>
            </a:r>
          </a:p>
          <a:p>
            <a:pPr algn="ctr">
              <a:defRPr/>
            </a:pPr>
            <a:endParaRPr lang="es-CL" sz="3200" dirty="0" smtClean="0">
              <a:latin typeface="+mj-lt"/>
            </a:endParaRPr>
          </a:p>
          <a:p>
            <a:pPr algn="ctr">
              <a:defRPr/>
            </a:pPr>
            <a:r>
              <a:rPr lang="es-CL" sz="3200" dirty="0" smtClean="0">
                <a:latin typeface="+mj-lt"/>
              </a:rPr>
              <a:t>Yo </a:t>
            </a:r>
            <a:r>
              <a:rPr lang="es-CL" sz="3200" dirty="0">
                <a:latin typeface="+mj-lt"/>
              </a:rPr>
              <a:t>no puedo entender tanto amor 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demostrado por mí allí en la cruz; 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gota a gota su sangre vertió; 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por salvarme, Jesús murió:] </a:t>
            </a:r>
          </a:p>
          <a:p>
            <a:pPr algn="ctr">
              <a:defRPr/>
            </a:pPr>
            <a:endParaRPr lang="es-CL" sz="3200" dirty="0">
              <a:latin typeface="+mj-lt"/>
            </a:endParaRPr>
          </a:p>
          <a:p>
            <a:pPr algn="ctr">
              <a:defRPr/>
            </a:pPr>
            <a:r>
              <a:rPr lang="es-CL" sz="3200" dirty="0" smtClean="0">
                <a:latin typeface="+mj-lt"/>
              </a:rPr>
              <a:t>Gracias</a:t>
            </a:r>
            <a:r>
              <a:rPr lang="es-CL" sz="3200" dirty="0">
                <a:latin typeface="+mj-lt"/>
              </a:rPr>
              <a:t>, Padre, por tu Hijo; 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gracias, Padre, por tu Hijo,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por mi bendito Redentor. 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A él sea la gloria y la </a:t>
            </a:r>
            <a:r>
              <a:rPr lang="es-CL" sz="3200" dirty="0" smtClean="0">
                <a:latin typeface="+mj-lt"/>
              </a:rPr>
              <a:t>adoración.</a:t>
            </a:r>
            <a:endParaRPr lang="es-CL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1"/>
          <p:cNvSpPr>
            <a:spLocks noChangeArrowheads="1"/>
          </p:cNvSpPr>
          <p:nvPr/>
        </p:nvSpPr>
        <p:spPr bwMode="auto">
          <a:xfrm>
            <a:off x="-3175" y="468918"/>
            <a:ext cx="91440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ES" altLang="es-CL" sz="32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YO SÉ QUE FUE PAGADO UN ALTO PRECIO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Yo </a:t>
            </a:r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sé que fue pagado un alto precio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para que seamos uno tú y yo;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cuando el Señor derramaba su vida,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él pensaba en ti, él pensaba en mí,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spcAft>
                <a:spcPts val="1200"/>
              </a:spcAft>
            </a:pPr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en nuestra unidad.</a:t>
            </a:r>
          </a:p>
          <a:p>
            <a:pPr algn="ctr" eaLnBrk="0" hangingPunct="0"/>
            <a:r>
              <a:rPr lang="es-ES" altLang="es-CL" sz="32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Nos </a:t>
            </a:r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veía redimidos por su sangre,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combatiendo la batalla de la fe;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codo a codo trabajando, su iglesia edificando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y rompiendo las barreras por amor</a:t>
            </a:r>
            <a:r>
              <a:rPr lang="es-ES" altLang="es-CL" sz="32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.</a:t>
            </a:r>
          </a:p>
          <a:p>
            <a:pPr algn="ctr" eaLnBrk="0" hangingPunct="0"/>
            <a:r>
              <a:rPr lang="es-ES" altLang="es-CL" sz="32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…</a:t>
            </a:r>
            <a:endParaRPr lang="es-CL" altLang="es-CL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1 CuadroTexto"/>
          <p:cNvSpPr txBox="1">
            <a:spLocks noChangeArrowheads="1"/>
          </p:cNvSpPr>
          <p:nvPr/>
        </p:nvSpPr>
        <p:spPr bwMode="auto">
          <a:xfrm>
            <a:off x="179388" y="620713"/>
            <a:ext cx="8640762" cy="45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Y mediante el Espíritu Santo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proclamamos hoy aquí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que pagaremos el precio de ser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un solo corazón en Jesús;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y si las tinieblas militan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y nos quieren separar,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con nuestros ojos en Cristo,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marchamos en unidad.</a:t>
            </a:r>
            <a:endParaRPr lang="es-ES" altLang="es-CL" sz="3200">
              <a:latin typeface="Calibri" pitchFamily="34" charset="0"/>
            </a:endParaRPr>
          </a:p>
          <a:p>
            <a:pPr algn="ctr" eaLnBrk="0" hangingPunct="0"/>
            <a:endParaRPr lang="es-ES" altLang="es-CL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es-CL" alt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1"/>
          <p:cNvSpPr>
            <a:spLocks noChangeArrowheads="1"/>
          </p:cNvSpPr>
          <p:nvPr/>
        </p:nvSpPr>
        <p:spPr bwMode="auto">
          <a:xfrm>
            <a:off x="0" y="545594"/>
            <a:ext cx="91440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YO SÉ QUE TÚ ME AMAS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 smtClean="0">
                <a:latin typeface="Calibri" pitchFamily="34" charset="0"/>
                <a:cs typeface="Times New Roman" pitchFamily="18" charset="0"/>
              </a:rPr>
              <a:t>Yo </a:t>
            </a: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sé que tú me amas a pesar de mí,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yo sé que tú me amas a pesar de mí;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con amor tú me miras,</a:t>
            </a: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con ternura me abrazas;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spcAft>
                <a:spcPts val="1200"/>
              </a:spcAf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yo sé que tú me amas a pesar de mí.</a:t>
            </a:r>
          </a:p>
          <a:p>
            <a:pPr algn="ctr" eaLnBrk="0" hangingPunct="0"/>
            <a:r>
              <a:rPr lang="es-ES" altLang="es-CL" sz="3200" dirty="0" smtClean="0">
                <a:latin typeface="Calibri" pitchFamily="34" charset="0"/>
                <a:cs typeface="Times New Roman" pitchFamily="18" charset="0"/>
              </a:rPr>
              <a:t>Oh </a:t>
            </a: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mi Señor, oh mi Señor;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yo sé que tú me amas a pesar de mí.</a:t>
            </a:r>
            <a:endParaRPr lang="es-ES" altLang="es-CL" sz="3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1 Rectángulo"/>
          <p:cNvSpPr>
            <a:spLocks noChangeArrowheads="1"/>
          </p:cNvSpPr>
          <p:nvPr/>
        </p:nvSpPr>
        <p:spPr bwMode="auto">
          <a:xfrm>
            <a:off x="467544" y="404665"/>
            <a:ext cx="828092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L" sz="3200" b="1" dirty="0">
                <a:latin typeface="+mn-lt"/>
              </a:rPr>
              <a:t>YO SOY DE MI AMADO </a:t>
            </a:r>
          </a:p>
          <a:p>
            <a:pPr algn="ctr">
              <a:spcAft>
                <a:spcPts val="1200"/>
              </a:spcAft>
            </a:pPr>
            <a:r>
              <a:rPr lang="es-CL" sz="2400" dirty="0">
                <a:latin typeface="+mn-lt"/>
              </a:rPr>
              <a:t>(Cantares 2:4) </a:t>
            </a:r>
          </a:p>
          <a:p>
            <a:pPr algn="ctr"/>
            <a:r>
              <a:rPr lang="es-CL" sz="3200" dirty="0">
                <a:latin typeface="+mn-lt"/>
              </a:rPr>
              <a:t>Yo soy de mi amado y él es mío, </a:t>
            </a:r>
          </a:p>
          <a:p>
            <a:pPr algn="ctr"/>
            <a:r>
              <a:rPr lang="es-CL" sz="3200" dirty="0">
                <a:latin typeface="+mn-lt"/>
              </a:rPr>
              <a:t>su bandera sobre mí es amor</a:t>
            </a:r>
            <a:r>
              <a:rPr lang="es-CL" sz="3200" dirty="0" smtClean="0">
                <a:latin typeface="+mn-lt"/>
              </a:rPr>
              <a:t>...</a:t>
            </a:r>
          </a:p>
          <a:p>
            <a:pPr algn="ctr">
              <a:spcAft>
                <a:spcPts val="1200"/>
              </a:spcAft>
            </a:pPr>
            <a:r>
              <a:rPr lang="es-CL" sz="3200" dirty="0" smtClean="0">
                <a:latin typeface="+mn-lt"/>
              </a:rPr>
              <a:t>Su bandera sobre mí es amor.</a:t>
            </a:r>
            <a:endParaRPr lang="es-CL" sz="3200" dirty="0">
              <a:latin typeface="+mn-lt"/>
            </a:endParaRPr>
          </a:p>
          <a:p>
            <a:pPr algn="ctr"/>
            <a:r>
              <a:rPr lang="es-CL" sz="3200" dirty="0">
                <a:latin typeface="+mn-lt"/>
              </a:rPr>
              <a:t>Me llevó a la casa del </a:t>
            </a:r>
            <a:r>
              <a:rPr lang="es-CL" sz="3200" dirty="0" smtClean="0">
                <a:latin typeface="+mn-lt"/>
              </a:rPr>
              <a:t>banquete... </a:t>
            </a:r>
            <a:endParaRPr lang="es-CL" sz="3200" dirty="0">
              <a:latin typeface="+mn-lt"/>
            </a:endParaRPr>
          </a:p>
          <a:p>
            <a:pPr algn="ctr"/>
            <a:r>
              <a:rPr lang="es-CL" sz="3200" dirty="0">
                <a:latin typeface="+mn-lt"/>
              </a:rPr>
              <a:t>Me vistió de ropajes delicados... </a:t>
            </a:r>
          </a:p>
          <a:p>
            <a:pPr algn="ctr">
              <a:spcAft>
                <a:spcPts val="1200"/>
              </a:spcAft>
            </a:pPr>
            <a:r>
              <a:rPr lang="es-CL" sz="3200" dirty="0" smtClean="0">
                <a:latin typeface="+mn-lt"/>
              </a:rPr>
              <a:t>Me </a:t>
            </a:r>
            <a:r>
              <a:rPr lang="es-CL" sz="3200" dirty="0">
                <a:latin typeface="+mn-lt"/>
              </a:rPr>
              <a:t>ungió la cabeza con aceite... </a:t>
            </a:r>
          </a:p>
          <a:p>
            <a:pPr algn="ctr"/>
            <a:r>
              <a:rPr lang="es-CL" sz="3200" dirty="0">
                <a:latin typeface="+mn-lt"/>
              </a:rPr>
              <a:t>Oh gloria, gloria, aleluya, </a:t>
            </a:r>
          </a:p>
          <a:p>
            <a:pPr algn="ctr"/>
            <a:r>
              <a:rPr lang="es-CL" sz="3200" dirty="0">
                <a:latin typeface="+mn-lt"/>
              </a:rPr>
              <a:t>su bandera sobre mí es amor...</a:t>
            </a:r>
          </a:p>
        </p:txBody>
      </p:sp>
    </p:spTree>
  </p:cSld>
  <p:clrMapOvr>
    <a:masterClrMapping/>
  </p:clrMapOvr>
</p:sld>
</file>

<file path=ppt/slides/slide7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1"/>
          <p:cNvSpPr>
            <a:spLocks noChangeArrowheads="1"/>
          </p:cNvSpPr>
          <p:nvPr/>
        </p:nvSpPr>
        <p:spPr bwMode="auto">
          <a:xfrm>
            <a:off x="0" y="492532"/>
            <a:ext cx="914400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YO SOY EL ALFA Y LA OMEGA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spcAft>
                <a:spcPts val="1200"/>
              </a:spcAft>
            </a:pPr>
            <a:r>
              <a:rPr lang="es-ES" altLang="es-CL" sz="2400" dirty="0">
                <a:latin typeface="Calibri" pitchFamily="34" charset="0"/>
                <a:cs typeface="Times New Roman" pitchFamily="18" charset="0"/>
              </a:rPr>
              <a:t>(Apocalipsis 1:8)</a:t>
            </a:r>
            <a:endParaRPr lang="es-CL" altLang="es-CL" sz="24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 smtClean="0">
                <a:latin typeface="Calibri" pitchFamily="34" charset="0"/>
                <a:cs typeface="Times New Roman" pitchFamily="18" charset="0"/>
              </a:rPr>
              <a:t>Yo </a:t>
            </a: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soy el Alfa y la Omega,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principio y fin, dice el Señor,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el que es, el que era, el que ha de venir,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spcAft>
                <a:spcPts val="1200"/>
              </a:spcAf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el Todopoderoso.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A él sea gloria e imperio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por los siglos de los siglos, amén;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al que es, al que era, al que ha de venir,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al Todopoderoso.</a:t>
            </a:r>
            <a:endParaRPr lang="es-ES" altLang="es-CL" sz="3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1"/>
          <p:cNvSpPr>
            <a:spLocks noChangeArrowheads="1"/>
          </p:cNvSpPr>
          <p:nvPr/>
        </p:nvSpPr>
        <p:spPr bwMode="auto">
          <a:xfrm>
            <a:off x="0" y="365900"/>
            <a:ext cx="9144000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YO SOY LA RESURRECCIÓN Y LA VIDA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latin typeface="+mj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Yo soy la resurrección y la vida,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el que cree en </a:t>
            </a:r>
            <a:r>
              <a:rPr lang="es-ES" sz="3200" dirty="0" smtClean="0">
                <a:latin typeface="+mj-lt"/>
                <a:cs typeface="Times New Roman" pitchFamily="18" charset="0"/>
              </a:rPr>
              <a:t>mí,</a:t>
            </a:r>
          </a:p>
          <a:p>
            <a:pPr algn="ctr" eaLnBrk="0" hangingPunct="0">
              <a:defRPr/>
            </a:pPr>
            <a:r>
              <a:rPr lang="es-ES" sz="3200" dirty="0" smtClean="0">
                <a:latin typeface="+mj-lt"/>
                <a:cs typeface="Times New Roman" pitchFamily="18" charset="0"/>
              </a:rPr>
              <a:t>aunque </a:t>
            </a:r>
            <a:r>
              <a:rPr lang="es-ES" sz="3200" dirty="0">
                <a:latin typeface="+mj-lt"/>
                <a:cs typeface="Times New Roman" pitchFamily="18" charset="0"/>
              </a:rPr>
              <a:t>esté muerto, vivirá,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y todo aquel que vive y cree en mí 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spcAft>
                <a:spcPts val="1200"/>
              </a:spcAf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no morirá eternamente.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¿Crees esto? Sí, Señor, yo he creído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que tú eres el Cristo, el Hijo de Dios,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que has venido al </a:t>
            </a:r>
            <a:r>
              <a:rPr lang="es-ES" sz="3200" dirty="0" smtClean="0">
                <a:latin typeface="+mj-lt"/>
                <a:cs typeface="Times New Roman" pitchFamily="18" charset="0"/>
              </a:rPr>
              <a:t>mundo</a:t>
            </a:r>
          </a:p>
          <a:p>
            <a:pPr algn="ctr" eaLnBrk="0" hangingPunct="0">
              <a:defRPr/>
            </a:pPr>
            <a:r>
              <a:rPr lang="es-ES" sz="3200" dirty="0" smtClean="0">
                <a:latin typeface="+mj-lt"/>
                <a:cs typeface="Times New Roman" pitchFamily="18" charset="0"/>
              </a:rPr>
              <a:t>a </a:t>
            </a:r>
            <a:r>
              <a:rPr lang="es-ES" sz="3200" dirty="0">
                <a:latin typeface="+mj-lt"/>
                <a:cs typeface="Times New Roman" pitchFamily="18" charset="0"/>
              </a:rPr>
              <a:t>dar vida, a dar vida.</a:t>
            </a:r>
            <a:endParaRPr lang="es-ES" sz="32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1"/>
          <p:cNvSpPr>
            <a:spLocks noChangeArrowheads="1"/>
          </p:cNvSpPr>
          <p:nvPr/>
        </p:nvSpPr>
        <p:spPr bwMode="auto">
          <a:xfrm>
            <a:off x="0" y="419934"/>
            <a:ext cx="9144000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YO SOY LA ROSA DE SARÓN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2400" dirty="0">
                <a:latin typeface="+mj-lt"/>
                <a:cs typeface="Times New Roman" pitchFamily="18" charset="0"/>
              </a:rPr>
              <a:t>(Cantares 2:1-2, 13-14)</a:t>
            </a:r>
            <a:endParaRPr lang="es-CL" sz="24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endParaRPr lang="es-ES" sz="3200" dirty="0">
              <a:latin typeface="+mj-lt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Yo soy la rosa de Sarón, y el lirio de los </a:t>
            </a:r>
            <a:r>
              <a:rPr lang="es-ES" sz="3200" dirty="0" smtClean="0">
                <a:latin typeface="+mj-lt"/>
                <a:cs typeface="Times New Roman" pitchFamily="18" charset="0"/>
              </a:rPr>
              <a:t>valles;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 smtClean="0">
                <a:latin typeface="+mj-lt"/>
                <a:cs typeface="Times New Roman" pitchFamily="18" charset="0"/>
              </a:rPr>
              <a:t>como </a:t>
            </a:r>
            <a:r>
              <a:rPr lang="es-ES" sz="3200" dirty="0">
                <a:latin typeface="+mj-lt"/>
                <a:cs typeface="Times New Roman" pitchFamily="18" charset="0"/>
              </a:rPr>
              <a:t>el lirio entre los espinos,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spcAft>
                <a:spcPts val="1200"/>
              </a:spcAf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así es mi amiga entre las doncellas...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Levántate, oh amiga mía, hermosa mía, y ven.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Paloma mía</a:t>
            </a:r>
            <a:r>
              <a:rPr lang="es-ES" sz="3200" dirty="0" smtClean="0">
                <a:latin typeface="+mj-lt"/>
                <a:cs typeface="Times New Roman" pitchFamily="18" charset="0"/>
              </a:rPr>
              <a:t>, que </a:t>
            </a:r>
            <a:r>
              <a:rPr lang="es-ES" sz="3200" dirty="0">
                <a:latin typeface="+mj-lt"/>
                <a:cs typeface="Times New Roman" pitchFamily="18" charset="0"/>
              </a:rPr>
              <a:t>estás en los agujeros de la peña,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en lo escondido de escarpados parajes,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muéstrame tu rostro, hazme oír tu voz;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 smtClean="0">
                <a:latin typeface="+mj-lt"/>
                <a:cs typeface="Times New Roman" pitchFamily="18" charset="0"/>
              </a:rPr>
              <a:t>porque </a:t>
            </a:r>
            <a:r>
              <a:rPr lang="es-ES" sz="3200" dirty="0">
                <a:latin typeface="+mj-lt"/>
                <a:cs typeface="Times New Roman" pitchFamily="18" charset="0"/>
              </a:rPr>
              <a:t>dulce es la voz tuya,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y hermoso tu </a:t>
            </a:r>
            <a:r>
              <a:rPr lang="es-ES" sz="3200" dirty="0" smtClean="0">
                <a:latin typeface="+mj-lt"/>
                <a:cs typeface="Times New Roman" pitchFamily="18" charset="0"/>
              </a:rPr>
              <a:t>aspecto</a:t>
            </a:r>
            <a:r>
              <a:rPr lang="es-ES" sz="3200" dirty="0">
                <a:latin typeface="+mj-lt"/>
                <a:cs typeface="Times New Roman" pitchFamily="18" charset="0"/>
              </a:rPr>
              <a:t>.</a:t>
            </a:r>
            <a:endParaRPr lang="es-ES" sz="32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1 Rectángulo"/>
          <p:cNvSpPr>
            <a:spLocks noChangeArrowheads="1"/>
          </p:cNvSpPr>
          <p:nvPr/>
        </p:nvSpPr>
        <p:spPr bwMode="auto">
          <a:xfrm>
            <a:off x="395536" y="404664"/>
            <a:ext cx="828092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200" b="1" dirty="0">
                <a:latin typeface="+mn-lt"/>
              </a:rPr>
              <a:t>YO TENGO UN AMIGO </a:t>
            </a:r>
          </a:p>
          <a:p>
            <a:pPr algn="ctr"/>
            <a:r>
              <a:rPr lang="es-CL" sz="3200" dirty="0">
                <a:latin typeface="+mn-lt"/>
              </a:rPr>
              <a:t>Yo tengo un amigo: es Jesús, </a:t>
            </a:r>
          </a:p>
          <a:p>
            <a:pPr algn="ctr"/>
            <a:r>
              <a:rPr lang="es-CL" sz="3200" dirty="0">
                <a:latin typeface="+mn-lt"/>
              </a:rPr>
              <a:t>que siempre está conmigo, él es fiel; </a:t>
            </a:r>
          </a:p>
          <a:p>
            <a:pPr algn="ctr"/>
            <a:r>
              <a:rPr lang="es-CL" sz="3200" dirty="0">
                <a:latin typeface="+mn-lt"/>
              </a:rPr>
              <a:t>en las tribulaciones me ha sostenido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y en su amor él me ha guardado. </a:t>
            </a:r>
          </a:p>
          <a:p>
            <a:pPr algn="ctr"/>
            <a:r>
              <a:rPr lang="es-CL" sz="3200" dirty="0">
                <a:latin typeface="+mn-lt"/>
              </a:rPr>
              <a:t>Él es mi fortaleza, mi esperanza, </a:t>
            </a:r>
          </a:p>
          <a:p>
            <a:pPr algn="ctr"/>
            <a:r>
              <a:rPr lang="es-CL" sz="3200" dirty="0">
                <a:latin typeface="+mn-lt"/>
              </a:rPr>
              <a:t>él es mi pronto auxilio, mi confianza.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ChangeArrowheads="1"/>
          </p:cNvSpPr>
          <p:nvPr/>
        </p:nvSpPr>
        <p:spPr bwMode="auto">
          <a:xfrm>
            <a:off x="0" y="430213"/>
            <a:ext cx="9144000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Aft>
                <a:spcPts val="1200"/>
              </a:spcAft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2800" b="1">
                <a:latin typeface="Calibri" pitchFamily="34" charset="0"/>
                <a:cs typeface="Times New Roman" pitchFamily="18" charset="0"/>
              </a:rPr>
              <a:t>A TI ALZO MIS OJOS</a:t>
            </a:r>
            <a:r>
              <a:rPr lang="es-ES" altLang="es-CL" sz="2800">
                <a:latin typeface="Calibri" pitchFamily="34" charset="0"/>
                <a:cs typeface="Times New Roman" pitchFamily="18" charset="0"/>
              </a:rPr>
              <a:t> </a:t>
            </a:r>
            <a:br>
              <a:rPr lang="es-ES" altLang="es-CL" sz="2800">
                <a:latin typeface="Calibri" pitchFamily="34" charset="0"/>
                <a:cs typeface="Times New Roman" pitchFamily="18" charset="0"/>
              </a:rPr>
            </a:br>
            <a:r>
              <a:rPr lang="es-ES" altLang="es-CL" sz="2400">
                <a:latin typeface="Calibri" pitchFamily="34" charset="0"/>
                <a:cs typeface="Times New Roman" pitchFamily="18" charset="0"/>
              </a:rPr>
              <a:t>(Salmo 123:1)</a:t>
            </a:r>
            <a:endParaRPr lang="es-CL" altLang="es-CL" sz="28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2800">
                <a:latin typeface="Calibri" pitchFamily="34" charset="0"/>
                <a:cs typeface="Times New Roman" pitchFamily="18" charset="0"/>
              </a:rPr>
              <a:t>A ti alzo mis ojos</a:t>
            </a:r>
            <a:r>
              <a:rPr lang="es-ES" altLang="es-CL" sz="2800" b="1">
                <a:latin typeface="Calibri" pitchFamily="34" charset="0"/>
                <a:cs typeface="Times New Roman" pitchFamily="18" charset="0"/>
              </a:rPr>
              <a:t>,</a:t>
            </a:r>
            <a:endParaRPr lang="es-CL" altLang="es-CL" sz="28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2800">
                <a:latin typeface="Calibri" pitchFamily="34" charset="0"/>
                <a:cs typeface="Times New Roman" pitchFamily="18" charset="0"/>
              </a:rPr>
              <a:t>a ti que habitas en los cielos, a ti, mi Señor.</a:t>
            </a:r>
            <a:endParaRPr lang="es-CL" altLang="es-CL" sz="28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2800">
                <a:latin typeface="Calibri" pitchFamily="34" charset="0"/>
                <a:cs typeface="Times New Roman" pitchFamily="18" charset="0"/>
              </a:rPr>
              <a:t>A ti alzo mis manos,</a:t>
            </a:r>
            <a:endParaRPr lang="es-CL" altLang="es-CL" sz="28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2800">
                <a:latin typeface="Calibri" pitchFamily="34" charset="0"/>
                <a:cs typeface="Times New Roman" pitchFamily="18" charset="0"/>
              </a:rPr>
              <a:t>a ti que reinas por los siglos.</a:t>
            </a:r>
            <a:endParaRPr lang="es-CL" altLang="es-CL" sz="28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2800">
                <a:latin typeface="Calibri" pitchFamily="34" charset="0"/>
                <a:cs typeface="Times New Roman" pitchFamily="18" charset="0"/>
              </a:rPr>
              <a:t>Mi corazón se alegra en tu presencia,</a:t>
            </a:r>
            <a:endParaRPr lang="es-CL" altLang="es-CL" sz="28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2800">
                <a:latin typeface="Calibri" pitchFamily="34" charset="0"/>
                <a:cs typeface="Times New Roman" pitchFamily="18" charset="0"/>
              </a:rPr>
              <a:t>como las aves al llegar un nuevo día;</a:t>
            </a:r>
            <a:endParaRPr lang="es-CL" altLang="es-CL" sz="28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2800">
                <a:latin typeface="Calibri" pitchFamily="34" charset="0"/>
                <a:cs typeface="Times New Roman" pitchFamily="18" charset="0"/>
              </a:rPr>
              <a:t>mi alma se deleita en alabarte,</a:t>
            </a:r>
            <a:endParaRPr lang="es-CL" altLang="es-CL" sz="28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2800">
                <a:latin typeface="Calibri" pitchFamily="34" charset="0"/>
                <a:cs typeface="Times New Roman" pitchFamily="18" charset="0"/>
              </a:rPr>
              <a:t>porque eres mi luz y eres mi vida.</a:t>
            </a:r>
            <a:endParaRPr lang="es-CL" altLang="es-CL" sz="28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2800">
                <a:latin typeface="Calibri" pitchFamily="34" charset="0"/>
                <a:cs typeface="Times New Roman" pitchFamily="18" charset="0"/>
              </a:rPr>
              <a:t>A ti, nuestros ojos miran a ti;</a:t>
            </a:r>
            <a:endParaRPr lang="es-CL" altLang="es-CL" sz="28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2800">
                <a:latin typeface="Calibri" pitchFamily="34" charset="0"/>
                <a:cs typeface="Times New Roman" pitchFamily="18" charset="0"/>
              </a:rPr>
              <a:t>a ti, nuestro canto sube hacia ti, Señor.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2800">
                <a:latin typeface="Calibri" pitchFamily="34" charset="0"/>
                <a:cs typeface="Times New Roman" pitchFamily="18" charset="0"/>
              </a:rPr>
              <a:t>A ti, Señor.</a:t>
            </a:r>
            <a:r>
              <a:rPr lang="es-CL" altLang="es-CL" sz="280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1"/>
          <p:cNvSpPr>
            <a:spLocks noChangeArrowheads="1"/>
          </p:cNvSpPr>
          <p:nvPr/>
        </p:nvSpPr>
        <p:spPr bwMode="auto">
          <a:xfrm>
            <a:off x="0" y="302648"/>
            <a:ext cx="91440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ES" altLang="es-CL" sz="3200" b="1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YO VIVO PARA TU LOOR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 smtClean="0">
                <a:latin typeface="Calibri" pitchFamily="34" charset="0"/>
                <a:cs typeface="Times New Roman" pitchFamily="18" charset="0"/>
              </a:rPr>
              <a:t>Yo </a:t>
            </a: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vivo para tu loor, para ti, Señor;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yo vivo para tu gloria.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Yo vivo para adorarte, para exaltarte,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yo vivo para tu gloria.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Yo vivo para darte honor, y con mis labios decir</a:t>
            </a:r>
          </a:p>
          <a:p>
            <a:pPr algn="ctr" eaLnBrk="0" hangingPunct="0">
              <a:spcAft>
                <a:spcPts val="1200"/>
              </a:spcAft>
            </a:pPr>
            <a:r>
              <a:rPr lang="es-ES" altLang="es-CL" sz="3200" dirty="0" smtClean="0">
                <a:latin typeface="Calibri" pitchFamily="34" charset="0"/>
                <a:cs typeface="Times New Roman" pitchFamily="18" charset="0"/>
              </a:rPr>
              <a:t>que </a:t>
            </a: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te amo, Jesús; yo te amo, Jesús.</a:t>
            </a: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Jesús te amo, mas tú me amaste primero;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amor tan puro, santo y verdadero,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vertido por mí en la cruz.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/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Yo te amo, Jesús.</a:t>
            </a:r>
            <a:endParaRPr lang="es-ES" altLang="es-CL" sz="3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1 Rectángulo"/>
          <p:cNvSpPr>
            <a:spLocks noChangeArrowheads="1"/>
          </p:cNvSpPr>
          <p:nvPr/>
        </p:nvSpPr>
        <p:spPr bwMode="auto">
          <a:xfrm>
            <a:off x="323528" y="260648"/>
            <a:ext cx="8424936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CL" sz="3000" b="1" dirty="0">
                <a:latin typeface="+mn-lt"/>
              </a:rPr>
              <a:t>Y TEMERÁN DESDE EL OCCIDENTE </a:t>
            </a:r>
          </a:p>
          <a:p>
            <a:pPr algn="ctr"/>
            <a:r>
              <a:rPr lang="es-CL" sz="3000" dirty="0">
                <a:latin typeface="+mn-lt"/>
              </a:rPr>
              <a:t>Y temerán desde el Occidente </a:t>
            </a:r>
          </a:p>
          <a:p>
            <a:pPr algn="ctr"/>
            <a:r>
              <a:rPr lang="es-CL" sz="3000" dirty="0">
                <a:latin typeface="+mn-lt"/>
              </a:rPr>
              <a:t>el nombre del Señor, </a:t>
            </a:r>
          </a:p>
          <a:p>
            <a:pPr algn="ctr"/>
            <a:r>
              <a:rPr lang="es-CL" sz="3000" dirty="0">
                <a:latin typeface="+mn-lt"/>
              </a:rPr>
              <a:t>y desde el nacimiento del sol su gloria; </a:t>
            </a:r>
          </a:p>
          <a:p>
            <a:pPr algn="ctr"/>
            <a:r>
              <a:rPr lang="es-CL" sz="3000" dirty="0">
                <a:latin typeface="+mn-lt"/>
              </a:rPr>
              <a:t>porque vendrá el enemigo como río, </a:t>
            </a:r>
          </a:p>
          <a:p>
            <a:pPr algn="ctr"/>
            <a:r>
              <a:rPr lang="es-CL" sz="3000" dirty="0">
                <a:latin typeface="+mn-lt"/>
              </a:rPr>
              <a:t>mas el Espíritu del Señor </a:t>
            </a:r>
          </a:p>
          <a:p>
            <a:pPr algn="ctr"/>
            <a:r>
              <a:rPr lang="es-CL" sz="3000" dirty="0">
                <a:latin typeface="+mn-lt"/>
              </a:rPr>
              <a:t>levantará bandera contra él;</a:t>
            </a:r>
          </a:p>
          <a:p>
            <a:pPr algn="ctr"/>
            <a:r>
              <a:rPr lang="es-CL" sz="3000" dirty="0">
                <a:latin typeface="+mn-lt"/>
              </a:rPr>
              <a:t>mas el Espíritu del Señor </a:t>
            </a:r>
          </a:p>
          <a:p>
            <a:pPr algn="ctr">
              <a:spcAft>
                <a:spcPts val="1200"/>
              </a:spcAft>
            </a:pPr>
            <a:r>
              <a:rPr lang="es-CL" sz="3000" dirty="0">
                <a:latin typeface="+mn-lt"/>
              </a:rPr>
              <a:t>levantará bandera contra él... </a:t>
            </a:r>
          </a:p>
          <a:p>
            <a:pPr algn="ctr"/>
            <a:r>
              <a:rPr lang="es-CL" sz="3000" dirty="0">
                <a:latin typeface="+mn-lt"/>
              </a:rPr>
              <a:t>Y vendrá el Redentor a Sion, </a:t>
            </a:r>
          </a:p>
          <a:p>
            <a:pPr algn="ctr"/>
            <a:r>
              <a:rPr lang="es-CL" sz="3000" dirty="0">
                <a:latin typeface="+mn-lt"/>
              </a:rPr>
              <a:t>y sabrás que el Señor es tu Dios, </a:t>
            </a:r>
          </a:p>
          <a:p>
            <a:pPr algn="ctr"/>
            <a:r>
              <a:rPr lang="es-CL" sz="3000" dirty="0">
                <a:latin typeface="+mn-lt"/>
              </a:rPr>
              <a:t>tu Salvador y también tu Redentor, </a:t>
            </a:r>
          </a:p>
          <a:p>
            <a:pPr algn="ctr"/>
            <a:r>
              <a:rPr lang="es-CL" sz="3000" dirty="0">
                <a:latin typeface="+mn-lt"/>
              </a:rPr>
              <a:t>el Santo de Israel, el Santo de Israel.</a:t>
            </a:r>
          </a:p>
        </p:txBody>
      </p:sp>
    </p:spTree>
  </p:cSld>
  <p:clrMapOvr>
    <a:masterClrMapping/>
  </p:clrMapOvr>
</p:sld>
</file>

<file path=ppt/slides/slide7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175" y="188913"/>
            <a:ext cx="9144000" cy="6308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j-lt"/>
              </a:rPr>
              <a:t>Y TU AMOR FUE MAYOR 	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Del cielo hasta la tierra viniste, Señor, 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la vida increada se vistió de humanidad, 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la luz que en las tinieblas resplandeció con poder. 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En el mundo tú estabas, Señor, 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3200" dirty="0">
                <a:latin typeface="+mj-lt"/>
              </a:rPr>
              <a:t>pero el mundo no te conoció;</a:t>
            </a:r>
            <a:br>
              <a:rPr lang="es-CL" sz="3200" dirty="0">
                <a:latin typeface="+mj-lt"/>
              </a:rPr>
            </a:br>
            <a:r>
              <a:rPr lang="es-CL" sz="3200" dirty="0">
                <a:latin typeface="+mj-lt"/>
              </a:rPr>
              <a:t>humillado y menospreciado,</a:t>
            </a:r>
            <a:br>
              <a:rPr lang="es-CL" sz="3200" dirty="0">
                <a:latin typeface="+mj-lt"/>
              </a:rPr>
            </a:br>
            <a:r>
              <a:rPr lang="es-CL" sz="3200" dirty="0">
                <a:latin typeface="+mj-lt"/>
              </a:rPr>
              <a:t>por los tuyos fuiste rechazado. 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Y tu amor fue mayor, y tu amor nos alcanzó; 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y tu amor fue mayor, y tu amor nos cautivó. 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Gracias, gracias, gracias, Señor; 	</a:t>
            </a:r>
          </a:p>
          <a:p>
            <a:pPr algn="ctr">
              <a:defRPr/>
            </a:pPr>
            <a:r>
              <a:rPr lang="es-CL" sz="3200" dirty="0">
                <a:latin typeface="+mj-lt"/>
              </a:rPr>
              <a:t>gracias, gracias, gracias, Salvador.</a:t>
            </a:r>
            <a:endParaRPr lang="es-CL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1 Rectángulo"/>
          <p:cNvSpPr>
            <a:spLocks noChangeArrowheads="1"/>
          </p:cNvSpPr>
          <p:nvPr/>
        </p:nvSpPr>
        <p:spPr bwMode="auto">
          <a:xfrm>
            <a:off x="395536" y="332656"/>
            <a:ext cx="849694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L" sz="3200" b="1" dirty="0">
                <a:latin typeface="+mn-lt"/>
              </a:rPr>
              <a:t>Y VEREMOS AL HIJO DEL HOMBRE... </a:t>
            </a:r>
          </a:p>
          <a:p>
            <a:pPr algn="ctr">
              <a:spcAft>
                <a:spcPts val="1200"/>
              </a:spcAft>
            </a:pPr>
            <a:r>
              <a:rPr lang="es-CL" sz="2400" dirty="0">
                <a:latin typeface="+mn-lt"/>
              </a:rPr>
              <a:t>(Lucas 21:27) </a:t>
            </a:r>
          </a:p>
          <a:p>
            <a:pPr algn="ctr"/>
            <a:r>
              <a:rPr lang="es-CL" sz="3200" dirty="0">
                <a:latin typeface="+mn-lt"/>
              </a:rPr>
              <a:t>Y veremos al Hijo del Hombre </a:t>
            </a:r>
          </a:p>
          <a:p>
            <a:pPr algn="ctr"/>
            <a:r>
              <a:rPr lang="es-CL" sz="3200" dirty="0">
                <a:latin typeface="+mn-lt"/>
              </a:rPr>
              <a:t>viniendo sobre las nubes 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con poder y gloria</a:t>
            </a:r>
            <a:r>
              <a:rPr lang="es-CL" sz="3200" dirty="0" smtClean="0">
                <a:latin typeface="+mn-lt"/>
              </a:rPr>
              <a:t>.</a:t>
            </a:r>
            <a:endParaRPr lang="es-CL" sz="3200" dirty="0">
              <a:latin typeface="+mn-lt"/>
            </a:endParaRPr>
          </a:p>
          <a:p>
            <a:pPr algn="ctr"/>
            <a:r>
              <a:rPr lang="es-CL" sz="3200" dirty="0">
                <a:latin typeface="+mn-lt"/>
              </a:rPr>
              <a:t>Confiados en su palabra fiel, </a:t>
            </a:r>
          </a:p>
          <a:p>
            <a:pPr algn="ctr"/>
            <a:r>
              <a:rPr lang="es-CL" sz="3200" dirty="0">
                <a:latin typeface="+mn-lt"/>
              </a:rPr>
              <a:t>velando en pie, sus escogidos, </a:t>
            </a:r>
          </a:p>
          <a:p>
            <a:pPr algn="ctr"/>
            <a:r>
              <a:rPr lang="es-CL" sz="3200" dirty="0">
                <a:latin typeface="+mn-lt"/>
              </a:rPr>
              <a:t>gozosos en la esperanza  </a:t>
            </a:r>
          </a:p>
          <a:p>
            <a:pPr algn="ctr"/>
            <a:r>
              <a:rPr lang="es-CL" sz="3200" dirty="0">
                <a:latin typeface="+mn-lt"/>
              </a:rPr>
              <a:t>aguardan al Redentor.</a:t>
            </a:r>
          </a:p>
        </p:txBody>
      </p:sp>
    </p:spTree>
  </p:cSld>
  <p:clrMapOvr>
    <a:masterClrMapping/>
  </p:clrMapOvr>
</p:sld>
</file>

<file path=ppt/slides/slide7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1 Rectángulo"/>
          <p:cNvSpPr>
            <a:spLocks noChangeArrowheads="1"/>
          </p:cNvSpPr>
          <p:nvPr/>
        </p:nvSpPr>
        <p:spPr bwMode="auto">
          <a:xfrm>
            <a:off x="395536" y="332656"/>
            <a:ext cx="8352928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L" sz="3200" b="1" dirty="0">
                <a:latin typeface="+mn-lt"/>
              </a:rPr>
              <a:t>Y VOLVERÁN LOS REDIMIDOS </a:t>
            </a:r>
          </a:p>
          <a:p>
            <a:pPr algn="ctr">
              <a:spcAft>
                <a:spcPts val="1200"/>
              </a:spcAft>
            </a:pPr>
            <a:r>
              <a:rPr lang="es-CL" sz="2400" dirty="0">
                <a:latin typeface="+mn-lt"/>
              </a:rPr>
              <a:t>(Isaías 35:10) </a:t>
            </a:r>
          </a:p>
          <a:p>
            <a:pPr algn="ctr"/>
            <a:r>
              <a:rPr lang="es-CL" sz="3200" dirty="0">
                <a:latin typeface="+mn-lt"/>
              </a:rPr>
              <a:t>Y volverán los redimidos del Señor, </a:t>
            </a:r>
          </a:p>
          <a:p>
            <a:pPr algn="ctr"/>
            <a:r>
              <a:rPr lang="es-CL" sz="3200" dirty="0">
                <a:latin typeface="+mn-lt"/>
              </a:rPr>
              <a:t>y vendrán a Sion con alegría,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y gozo </a:t>
            </a:r>
            <a:r>
              <a:rPr lang="es-CL" sz="3200" dirty="0" smtClean="0">
                <a:latin typeface="+mn-lt"/>
              </a:rPr>
              <a:t>perpetuo</a:t>
            </a:r>
            <a:br>
              <a:rPr lang="es-CL" sz="3200" dirty="0" smtClean="0">
                <a:latin typeface="+mn-lt"/>
              </a:rPr>
            </a:br>
            <a:r>
              <a:rPr lang="es-CL" sz="3200" dirty="0" smtClean="0">
                <a:latin typeface="+mn-lt"/>
              </a:rPr>
              <a:t>sobre </a:t>
            </a:r>
            <a:r>
              <a:rPr lang="es-CL" sz="3200" dirty="0">
                <a:latin typeface="+mn-lt"/>
              </a:rPr>
              <a:t>sus cabezas habrá. </a:t>
            </a:r>
          </a:p>
          <a:p>
            <a:pPr algn="ctr"/>
            <a:r>
              <a:rPr lang="es-CL" sz="3200" dirty="0">
                <a:latin typeface="+mn-lt"/>
              </a:rPr>
              <a:t>Y tendrán gozo, gozo y alegría, </a:t>
            </a:r>
          </a:p>
          <a:p>
            <a:pPr algn="ctr">
              <a:spcAft>
                <a:spcPts val="1200"/>
              </a:spcAft>
            </a:pPr>
            <a:r>
              <a:rPr lang="es-CL" sz="3200" dirty="0">
                <a:latin typeface="+mn-lt"/>
              </a:rPr>
              <a:t>y la tristeza y el gemido huirán. </a:t>
            </a:r>
          </a:p>
          <a:p>
            <a:pPr algn="ctr"/>
            <a:r>
              <a:rPr lang="es-CL" sz="3200" dirty="0">
                <a:latin typeface="+mn-lt"/>
              </a:rPr>
              <a:t>Y volverán los redimidos del Señor...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ChangeArrowheads="1"/>
          </p:cNvSpPr>
          <p:nvPr/>
        </p:nvSpPr>
        <p:spPr bwMode="auto">
          <a:xfrm>
            <a:off x="0" y="528638"/>
            <a:ext cx="91440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A TI CANTARÉ CÁNTICOS DE SION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A ti cantaré cánticos de Sion,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a ti cantaré cánticos de amor;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a ti cantaré, porque eres mi Dios,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porque eres mi vida, mi luz, mi salvación.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Eres la fortaleza de mi vida,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qué dulce comunión hallé en ti;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eres la fortaleza de mi vida,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¿a quién acudiré, sino a ti?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5" name="Rectangle 1"/>
          <p:cNvSpPr>
            <a:spLocks noChangeArrowheads="1"/>
          </p:cNvSpPr>
          <p:nvPr/>
        </p:nvSpPr>
        <p:spPr bwMode="auto">
          <a:xfrm>
            <a:off x="0" y="88900"/>
            <a:ext cx="9144000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s-ES" sz="3000" b="1" dirty="0">
                <a:latin typeface="+mj-lt"/>
                <a:ea typeface="Times New Roman" pitchFamily="18" charset="0"/>
                <a:cs typeface="Arial" pitchFamily="34" charset="0"/>
              </a:rPr>
              <a:t>A TI LA GLORIA</a:t>
            </a:r>
            <a:endParaRPr lang="es-CL" sz="3000" dirty="0">
              <a:latin typeface="+mj-lt"/>
              <a:cs typeface="Arial" pitchFamily="34" charset="0"/>
            </a:endParaRPr>
          </a:p>
          <a:p>
            <a:pPr algn="ctr" eaLnBrk="0" hangingPunct="0">
              <a:spcBef>
                <a:spcPts val="1200"/>
              </a:spcBef>
              <a:defRPr/>
            </a:pPr>
            <a:r>
              <a:rPr lang="es-ES" sz="3000" dirty="0">
                <a:latin typeface="+mj-lt"/>
                <a:ea typeface="Times New Roman" pitchFamily="18" charset="0"/>
                <a:cs typeface="Arial" pitchFamily="34" charset="0"/>
              </a:rPr>
              <a:t>A ti la gloria, oh nuestro Señor,</a:t>
            </a:r>
            <a:endParaRPr lang="es-CL" sz="30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000" dirty="0">
                <a:latin typeface="+mj-lt"/>
                <a:ea typeface="Times New Roman" pitchFamily="18" charset="0"/>
                <a:cs typeface="Arial" pitchFamily="34" charset="0"/>
              </a:rPr>
              <a:t>a ti la victoria, gran Libertador.</a:t>
            </a:r>
            <a:endParaRPr lang="es-CL" sz="30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000" dirty="0">
                <a:latin typeface="+mj-lt"/>
                <a:ea typeface="Times New Roman" pitchFamily="18" charset="0"/>
                <a:cs typeface="Arial" pitchFamily="34" charset="0"/>
              </a:rPr>
              <a:t>Te alzaste triunfante, lleno de poder,</a:t>
            </a:r>
            <a:endParaRPr lang="es-CL" sz="30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000" dirty="0">
                <a:latin typeface="+mj-lt"/>
                <a:ea typeface="Times New Roman" pitchFamily="18" charset="0"/>
                <a:cs typeface="Arial" pitchFamily="34" charset="0"/>
              </a:rPr>
              <a:t>más que el sol radiante al amanecer.</a:t>
            </a:r>
          </a:p>
          <a:p>
            <a:pPr algn="ctr" eaLnBrk="0" hangingPunct="0">
              <a:spcBef>
                <a:spcPts val="1200"/>
              </a:spcBef>
              <a:defRPr/>
            </a:pPr>
            <a:r>
              <a:rPr lang="es-ES" sz="3000" dirty="0">
                <a:latin typeface="+mj-lt"/>
                <a:ea typeface="Times New Roman" pitchFamily="18" charset="0"/>
                <a:cs typeface="Arial" pitchFamily="34" charset="0"/>
              </a:rPr>
              <a:t>Libre de pena, nuestro Rey Jesús,</a:t>
            </a:r>
            <a:endParaRPr lang="es-CL" sz="30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000" dirty="0">
                <a:latin typeface="+mj-lt"/>
                <a:ea typeface="Times New Roman" pitchFamily="18" charset="0"/>
                <a:cs typeface="Arial" pitchFamily="34" charset="0"/>
              </a:rPr>
              <a:t>rompe las cadenas de la esclavitud.</a:t>
            </a:r>
            <a:endParaRPr lang="es-CL" sz="30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000" dirty="0">
                <a:latin typeface="+mj-lt"/>
                <a:ea typeface="Times New Roman" pitchFamily="18" charset="0"/>
                <a:cs typeface="Arial" pitchFamily="34" charset="0"/>
              </a:rPr>
              <a:t>Ha resucitado, ya no morirá,</a:t>
            </a:r>
            <a:endParaRPr lang="es-CL" sz="30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000" dirty="0">
                <a:latin typeface="+mj-lt"/>
                <a:ea typeface="Times New Roman" pitchFamily="18" charset="0"/>
                <a:cs typeface="Arial" pitchFamily="34" charset="0"/>
              </a:rPr>
              <a:t>quien muere al pecado, en Dios vivirá.</a:t>
            </a:r>
            <a:endParaRPr lang="es-CL" sz="3000" dirty="0">
              <a:latin typeface="+mj-lt"/>
              <a:cs typeface="Arial" pitchFamily="34" charset="0"/>
            </a:endParaRPr>
          </a:p>
          <a:p>
            <a:pPr algn="ctr" eaLnBrk="0" hangingPunct="0">
              <a:spcBef>
                <a:spcPts val="1200"/>
              </a:spcBef>
              <a:defRPr/>
            </a:pPr>
            <a:r>
              <a:rPr lang="es-ES" sz="3000" dirty="0">
                <a:latin typeface="+mj-lt"/>
                <a:ea typeface="Times New Roman" pitchFamily="18" charset="0"/>
                <a:cs typeface="Arial" pitchFamily="34" charset="0"/>
              </a:rPr>
              <a:t>Gozo, alegría, reinen por doquier,</a:t>
            </a:r>
            <a:endParaRPr lang="es-CL" sz="30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000" dirty="0">
                <a:latin typeface="+mj-lt"/>
                <a:ea typeface="Times New Roman" pitchFamily="18" charset="0"/>
                <a:cs typeface="Arial" pitchFamily="34" charset="0"/>
              </a:rPr>
              <a:t>porque Cristo hoy día muestra su poder.</a:t>
            </a:r>
            <a:endParaRPr lang="es-CL" sz="30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000" dirty="0">
                <a:latin typeface="+mj-lt"/>
                <a:ea typeface="Times New Roman" pitchFamily="18" charset="0"/>
                <a:cs typeface="Arial" pitchFamily="34" charset="0"/>
              </a:rPr>
              <a:t>Ángeles cantando himnos al Señor</a:t>
            </a:r>
            <a:endParaRPr lang="es-CL" sz="3000" dirty="0"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3000" dirty="0" err="1">
                <a:latin typeface="+mj-lt"/>
                <a:ea typeface="Times New Roman" pitchFamily="18" charset="0"/>
                <a:cs typeface="Arial" pitchFamily="34" charset="0"/>
              </a:rPr>
              <a:t>vanle</a:t>
            </a:r>
            <a:r>
              <a:rPr lang="es-ES" sz="3000" dirty="0">
                <a:latin typeface="+mj-lt"/>
                <a:ea typeface="Times New Roman" pitchFamily="18" charset="0"/>
                <a:cs typeface="Arial" pitchFamily="34" charset="0"/>
              </a:rPr>
              <a:t> aclamando como Vencedor.</a:t>
            </a:r>
            <a:endParaRPr lang="es-ES" sz="3200" dirty="0">
              <a:latin typeface="+mj-lt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750" y="620713"/>
            <a:ext cx="8208963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  <a:cs typeface="Arial" pitchFamily="34" charset="0"/>
              </a:rPr>
              <a:t>A TI, OH SEÑOR,</a:t>
            </a:r>
            <a:r>
              <a:rPr lang="es-CL" sz="3200" dirty="0">
                <a:latin typeface="+mn-lt"/>
                <a:cs typeface="Arial" pitchFamily="34" charset="0"/>
              </a:rPr>
              <a:t> </a:t>
            </a:r>
            <a:r>
              <a:rPr lang="es-ES" sz="3200" b="1" dirty="0">
                <a:latin typeface="+mn-lt"/>
                <a:cs typeface="Arial" pitchFamily="34" charset="0"/>
              </a:rPr>
              <a:t>LEVANTARÉ MI ALMA</a:t>
            </a: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(Sal. 25:1-2)</a:t>
            </a:r>
          </a:p>
          <a:p>
            <a:pPr algn="ctr">
              <a:defRPr/>
            </a:pP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A ti, oh Señor, levantaré mi alma;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a ti, oh Señor, levantaré mi alma.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Dios mío, en ti confío, no sea yo avergonzado,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no se alegren de mí mis enemigos.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A ti, oh Señor, levantaré mi alma.</a:t>
            </a:r>
            <a:endParaRPr lang="es-CL" sz="32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Rectángulo"/>
          <p:cNvSpPr>
            <a:spLocks noChangeArrowheads="1"/>
          </p:cNvSpPr>
          <p:nvPr/>
        </p:nvSpPr>
        <p:spPr bwMode="auto">
          <a:xfrm>
            <a:off x="468313" y="549275"/>
            <a:ext cx="82073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CL" sz="3200" b="1" dirty="0">
                <a:latin typeface="+mj-lt"/>
                <a:cs typeface="Arial" pitchFamily="34" charset="0"/>
              </a:rPr>
              <a:t>A TI SEÑOR</a:t>
            </a:r>
          </a:p>
          <a:p>
            <a:pPr algn="ctr">
              <a:defRPr/>
            </a:pP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A ti, Señor, sea hoy toda alabanza;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a ti, Señor, sea hoy toda adoración.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Tú que vives por los siglos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y reinarás por la eternidad; 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toda gloria a tu nombre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desde ahora y para siempre.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"/>
          <p:cNvSpPr>
            <a:spLocks noChangeArrowheads="1"/>
          </p:cNvSpPr>
          <p:nvPr/>
        </p:nvSpPr>
        <p:spPr bwMode="auto">
          <a:xfrm>
            <a:off x="0" y="441325"/>
            <a:ext cx="9144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A TI, SEÑOR JESÚS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A ti, Señor Jesús,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cantaré salmos a tu nombre;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desde ahora y para siempre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yo te bendeciré,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porque tú eres mi Señor,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porque tú eres mi Señor,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eres todo para mí.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/>
          <p:cNvSpPr>
            <a:spLocks noChangeArrowheads="1"/>
          </p:cNvSpPr>
          <p:nvPr/>
        </p:nvSpPr>
        <p:spPr bwMode="auto">
          <a:xfrm>
            <a:off x="0" y="209550"/>
            <a:ext cx="9144000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A TI, SEÑOR, LEVANTO EL CORAZÓN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14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A ti, Señor, levanto el corazón,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contemplo, adoro, exalto;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al Emanuel que nos fue dado,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al Verbo encarnado ¡Gloria!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 i="1">
                <a:latin typeface="Calibri" pitchFamily="34" charset="0"/>
                <a:cs typeface="Times New Roman" pitchFamily="18" charset="0"/>
              </a:rPr>
              <a:t>Al solo soberano, Rey de reyes,</a:t>
            </a:r>
            <a:endParaRPr lang="es-CL" altLang="es-CL" sz="3200" i="1">
              <a:latin typeface="Calibri" pitchFamily="34" charset="0"/>
            </a:endParaRPr>
          </a:p>
          <a:p>
            <a:pPr algn="ctr" eaLnBrk="0" hangingPunct="0"/>
            <a:r>
              <a:rPr lang="es-ES" altLang="es-CL" sz="3200" i="1">
                <a:latin typeface="Calibri" pitchFamily="34" charset="0"/>
                <a:cs typeface="Times New Roman" pitchFamily="18" charset="0"/>
              </a:rPr>
              <a:t>Señor de señores, amor de los amores,</a:t>
            </a:r>
            <a:endParaRPr lang="es-CL" altLang="es-CL" sz="3200" i="1">
              <a:latin typeface="Calibri" pitchFamily="34" charset="0"/>
            </a:endParaRPr>
          </a:p>
          <a:p>
            <a:pPr algn="ctr" eaLnBrk="0" hangingPunct="0"/>
            <a:r>
              <a:rPr lang="es-ES" altLang="es-CL" sz="3200" i="1">
                <a:latin typeface="Calibri" pitchFamily="34" charset="0"/>
                <a:cs typeface="Times New Roman" pitchFamily="18" charset="0"/>
              </a:rPr>
              <a:t>cantar de los cantares;</a:t>
            </a:r>
            <a:endParaRPr lang="es-CL" altLang="es-CL" sz="3200" i="1">
              <a:latin typeface="Calibri" pitchFamily="34" charset="0"/>
            </a:endParaRPr>
          </a:p>
          <a:p>
            <a:pPr algn="ctr" eaLnBrk="0" hangingPunct="0">
              <a:spcAft>
                <a:spcPts val="1200"/>
              </a:spcAft>
            </a:pPr>
            <a:r>
              <a:rPr lang="es-ES" altLang="es-CL" sz="3200" i="1">
                <a:latin typeface="Calibri" pitchFamily="34" charset="0"/>
                <a:cs typeface="Times New Roman" pitchFamily="18" charset="0"/>
              </a:rPr>
              <a:t>gloria al inefable don de Dios.</a:t>
            </a:r>
            <a:endParaRPr lang="es-CL" altLang="es-CL" sz="3200" i="1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Al sublime sumo sacerdote que traspasó los cielos;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al que vive para interceder,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al santo, Emanuel, ¡Gloria!</a:t>
            </a:r>
            <a:endParaRPr lang="es-CL" altLang="es-CL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8313" y="620713"/>
            <a:ext cx="8280400" cy="5786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  <a:cs typeface="Arial" pitchFamily="34" charset="0"/>
              </a:rPr>
              <a:t>A TODOS LOS SEDIENTOS</a:t>
            </a:r>
          </a:p>
          <a:p>
            <a:pPr algn="ctr">
              <a:defRPr/>
            </a:pP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A todos los sedientos: Venid a las aguas;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y los que no tienen dinero: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Venid, comprad y comed.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endParaRPr lang="es-ES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Venid, comprad sin dinero,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que Dios no vende la vida,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sino que la imparte de gracia,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tan solo por fe, tan solo por Cristo,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el agua de vida.</a:t>
            </a:r>
            <a:endParaRPr lang="es-CL" sz="3200" dirty="0">
              <a:latin typeface="+mn-lt"/>
              <a:cs typeface="Arial" pitchFamily="34" charset="0"/>
            </a:endParaRPr>
          </a:p>
          <a:p>
            <a:pPr>
              <a:defRPr/>
            </a:pPr>
            <a:endParaRPr lang="es-CL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71550" y="620713"/>
            <a:ext cx="7200900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  <a:cs typeface="Arial" pitchFamily="34" charset="0"/>
              </a:rPr>
              <a:t>ATRÁEME...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(Cantares 1:3-4)</a:t>
            </a:r>
          </a:p>
          <a:p>
            <a:pPr algn="ctr">
              <a:defRPr/>
            </a:pP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Atráeme, atráeme,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y en pos de ti correremos.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Tu nombre es como ungüento,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ungüento derramado.</a:t>
            </a:r>
            <a:endParaRPr lang="es-CL" sz="32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Rectángulo"/>
          <p:cNvSpPr>
            <a:spLocks noChangeArrowheads="1"/>
          </p:cNvSpPr>
          <p:nvPr/>
        </p:nvSpPr>
        <p:spPr bwMode="auto">
          <a:xfrm>
            <a:off x="0" y="260350"/>
            <a:ext cx="914400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L" altLang="es-CL" sz="3200" b="1">
                <a:latin typeface="Calibri" pitchFamily="34" charset="0"/>
              </a:rPr>
              <a:t>    ADORAMOS AL REY DE LA GLORIA 	</a:t>
            </a:r>
          </a:p>
          <a:p>
            <a:pPr algn="ctr"/>
            <a:r>
              <a:rPr lang="es-CL" altLang="es-CL" sz="3200">
                <a:latin typeface="Calibri" pitchFamily="34" charset="0"/>
              </a:rPr>
              <a:t>	</a:t>
            </a:r>
          </a:p>
          <a:p>
            <a:pPr algn="ctr"/>
            <a:r>
              <a:rPr lang="es-CL" altLang="es-CL" sz="3200">
                <a:latin typeface="Calibri" pitchFamily="34" charset="0"/>
              </a:rPr>
              <a:t>               En su trono de gracia él está,		</a:t>
            </a:r>
          </a:p>
          <a:p>
            <a:pPr algn="ctr"/>
            <a:r>
              <a:rPr lang="es-CL" altLang="es-CL" sz="3200">
                <a:latin typeface="Calibri" pitchFamily="34" charset="0"/>
              </a:rPr>
              <a:t>       tan sublime y majestuoso, lleno de gloria;</a:t>
            </a:r>
          </a:p>
          <a:p>
            <a:pPr algn="ctr"/>
            <a:r>
              <a:rPr lang="es-CL" altLang="es-CL" sz="3200">
                <a:latin typeface="Calibri" pitchFamily="34" charset="0"/>
              </a:rPr>
              <a:t>todo le está sujeto, principado y autoridad;</a:t>
            </a:r>
          </a:p>
          <a:p>
            <a:pPr algn="ctr"/>
            <a:r>
              <a:rPr lang="es-CL" altLang="es-CL" sz="3200">
                <a:latin typeface="Calibri" pitchFamily="34" charset="0"/>
              </a:rPr>
              <a:t>su trono firme está, nada le moverá;</a:t>
            </a:r>
          </a:p>
          <a:p>
            <a:pPr algn="ctr"/>
            <a:r>
              <a:rPr lang="es-CL" altLang="es-CL" sz="3200">
                <a:latin typeface="Calibri" pitchFamily="34" charset="0"/>
              </a:rPr>
              <a:t>    su trono firme está, por siempre reinará.	</a:t>
            </a:r>
          </a:p>
          <a:p>
            <a:pPr algn="ctr"/>
            <a:r>
              <a:rPr lang="es-CL" altLang="es-CL" sz="3200">
                <a:latin typeface="Calibri" pitchFamily="34" charset="0"/>
              </a:rPr>
              <a:t>   </a:t>
            </a:r>
          </a:p>
          <a:p>
            <a:pPr algn="ctr"/>
            <a:r>
              <a:rPr lang="es-CL" altLang="es-CL" sz="3200">
                <a:latin typeface="Calibri" pitchFamily="34" charset="0"/>
              </a:rPr>
              <a:t>Y adoramos al Rey de la gloria,</a:t>
            </a:r>
          </a:p>
          <a:p>
            <a:pPr algn="ctr"/>
            <a:r>
              <a:rPr lang="es-CL" altLang="es-CL" sz="3200">
                <a:latin typeface="Calibri" pitchFamily="34" charset="0"/>
              </a:rPr>
              <a:t>   exaltamos al Señor de señores;</a:t>
            </a:r>
          </a:p>
          <a:p>
            <a:pPr algn="ctr"/>
            <a:r>
              <a:rPr lang="es-CL" altLang="es-CL" sz="3200">
                <a:latin typeface="Calibri" pitchFamily="34" charset="0"/>
              </a:rPr>
              <a:t>tributamos reverencia al Cordero,</a:t>
            </a:r>
          </a:p>
          <a:p>
            <a:pPr algn="ctr"/>
            <a:r>
              <a:rPr lang="es-CL" altLang="es-CL" sz="3200">
                <a:latin typeface="Calibri" pitchFamily="34" charset="0"/>
              </a:rPr>
              <a:t> [:proclamamos a Jesucristo como el Rey:]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"/>
          <p:cNvSpPr>
            <a:spLocks noChangeArrowheads="1"/>
          </p:cNvSpPr>
          <p:nvPr/>
        </p:nvSpPr>
        <p:spPr bwMode="auto">
          <a:xfrm>
            <a:off x="-22225" y="140841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b="1" dirty="0">
                <a:latin typeface="Calibri" pitchFamily="34" charset="0"/>
                <a:cs typeface="Times New Roman" pitchFamily="18" charset="0"/>
              </a:rPr>
              <a:t>ATRÁEME, JESUS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32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Atráeme, Jesús, con cuerdas tuyas;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atráeme, Jesús, con brazo santo;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atráeme, Jesús, con tus ungüentos;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atráeme, Jesús, con tus aromas.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32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Atráeme, Jesús, con tu dulzura;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atráeme, Jesús, con tu mirada;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atráeme, Jesús, con tus favores;</a:t>
            </a:r>
            <a:endParaRPr lang="es-CL" altLang="es-CL" sz="3200" dirty="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>
                <a:latin typeface="Calibri" pitchFamily="34" charset="0"/>
                <a:cs typeface="Times New Roman" pitchFamily="18" charset="0"/>
              </a:rPr>
              <a:t>atráeme, Jesús, con tu palabra</a:t>
            </a:r>
            <a:r>
              <a:rPr lang="es-ES" altLang="es-CL" sz="3200" dirty="0" smtClean="0">
                <a:latin typeface="Calibri" pitchFamily="34" charset="0"/>
                <a:cs typeface="Times New Roman" pitchFamily="18" charset="0"/>
              </a:rPr>
              <a:t>.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dirty="0" smtClean="0">
                <a:latin typeface="Calibri" pitchFamily="34" charset="0"/>
                <a:cs typeface="Times New Roman" pitchFamily="18" charset="0"/>
              </a:rPr>
              <a:t>…</a:t>
            </a:r>
            <a:endParaRPr lang="es-CL" altLang="es-CL" sz="3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1 CuadroTexto"/>
          <p:cNvSpPr txBox="1">
            <a:spLocks noChangeArrowheads="1"/>
          </p:cNvSpPr>
          <p:nvPr/>
        </p:nvSpPr>
        <p:spPr bwMode="auto">
          <a:xfrm>
            <a:off x="0" y="836613"/>
            <a:ext cx="9144000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Oh, lirio de los valles, lirio-lirio,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atráeme del fondo de la noche.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Del agujero de la peña toma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mi corazón desabrigado y frágil.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Atráeme, Jesús, por sobre el mundo;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atráeme, Jesús, para tu gloria,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para tu gloria, para tu gloria.</a:t>
            </a:r>
            <a:endParaRPr lang="es-ES" altLang="es-CL" sz="3200">
              <a:latin typeface="Calibri" pitchFamily="34" charset="0"/>
            </a:endParaRPr>
          </a:p>
          <a:p>
            <a:pPr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CL" altLang="es-CL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0" y="307975"/>
            <a:ext cx="9144000" cy="497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b="1" dirty="0">
                <a:latin typeface="+mn-lt"/>
                <a:cs typeface="Times New Roman" pitchFamily="18" charset="0"/>
              </a:rPr>
              <a:t>A TU PRESENCIA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endParaRPr lang="es-ES" sz="3200" dirty="0">
              <a:latin typeface="+mn-lt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n-lt"/>
                <a:ea typeface="Times New Roman" pitchFamily="18" charset="0"/>
                <a:cs typeface="Arial" pitchFamily="34" charset="0"/>
              </a:rPr>
              <a:t>A tu presencia vengo, Señor,</a:t>
            </a:r>
            <a:endParaRPr lang="es-CL" sz="3200" dirty="0">
              <a:latin typeface="+mn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n-lt"/>
                <a:ea typeface="Times New Roman" pitchFamily="18" charset="0"/>
              </a:rPr>
              <a:t>con reverencia, pues tú eres Dios;</a:t>
            </a:r>
            <a:endParaRPr lang="es-CL" sz="3200" dirty="0">
              <a:latin typeface="+mn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n-lt"/>
                <a:ea typeface="Times New Roman" pitchFamily="18" charset="0"/>
              </a:rPr>
              <a:t>y así poder recibir lo que tú tienes para mí,</a:t>
            </a:r>
            <a:endParaRPr lang="es-CL" sz="3200" dirty="0">
              <a:latin typeface="+mn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n-lt"/>
                <a:ea typeface="Times New Roman" pitchFamily="18" charset="0"/>
              </a:rPr>
              <a:t>y así también entregar lo que hay en mí.</a:t>
            </a:r>
            <a:endParaRPr lang="es-CL" sz="3200" dirty="0">
              <a:latin typeface="+mn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n-lt"/>
                <a:ea typeface="Times New Roman" pitchFamily="18" charset="0"/>
              </a:rPr>
              <a:t>Quiero exaltar tu santo nombre 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n-lt"/>
                <a:ea typeface="Times New Roman" pitchFamily="18" charset="0"/>
              </a:rPr>
              <a:t>y adorarte, mi Señor;</a:t>
            </a:r>
            <a:endParaRPr lang="es-CL" sz="3200" dirty="0">
              <a:latin typeface="+mn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n-lt"/>
                <a:ea typeface="Times New Roman" pitchFamily="18" charset="0"/>
              </a:rPr>
              <a:t>y el corazón rendir ante ti,</a:t>
            </a:r>
            <a:endParaRPr lang="es-CL" sz="3200" dirty="0">
              <a:latin typeface="+mn-lt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n-lt"/>
                <a:ea typeface="Times New Roman" pitchFamily="18" charset="0"/>
              </a:rPr>
              <a:t>pues tú eres mi Dios y mi Rey.</a:t>
            </a:r>
            <a:endParaRPr lang="es-ES" sz="3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188" y="260350"/>
            <a:ext cx="7848600" cy="6216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800" b="1" dirty="0">
                <a:latin typeface="+mn-lt"/>
                <a:cs typeface="Arial" pitchFamily="34" charset="0"/>
              </a:rPr>
              <a:t>AUNQUE LA HIGUERA NO FLOREZCA </a:t>
            </a:r>
          </a:p>
          <a:p>
            <a:pPr algn="ctr">
              <a:spcAft>
                <a:spcPts val="1200"/>
              </a:spcAft>
              <a:defRPr/>
            </a:pPr>
            <a:r>
              <a:rPr lang="es-ES" sz="2400" dirty="0">
                <a:latin typeface="+mn-lt"/>
                <a:cs typeface="Arial" pitchFamily="34" charset="0"/>
              </a:rPr>
              <a:t>(Hab. 3:17-19)</a:t>
            </a:r>
          </a:p>
          <a:p>
            <a:pPr algn="ctr">
              <a:defRPr/>
            </a:pPr>
            <a:r>
              <a:rPr lang="es-ES" sz="2800" dirty="0">
                <a:latin typeface="+mn-lt"/>
                <a:cs typeface="Arial" pitchFamily="34" charset="0"/>
              </a:rPr>
              <a:t>Aunque la higuera no florezca,</a:t>
            </a:r>
            <a:endParaRPr lang="es-CL" sz="28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2800" dirty="0">
                <a:latin typeface="+mn-lt"/>
                <a:cs typeface="Arial" pitchFamily="34" charset="0"/>
              </a:rPr>
              <a:t>ni en las vides haya frutos,</a:t>
            </a:r>
            <a:endParaRPr lang="es-CL" sz="28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2800" dirty="0">
                <a:latin typeface="+mn-lt"/>
                <a:cs typeface="Arial" pitchFamily="34" charset="0"/>
              </a:rPr>
              <a:t>aunque falte el producto del olivo,</a:t>
            </a:r>
            <a:endParaRPr lang="es-CL" sz="28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2800" dirty="0">
                <a:latin typeface="+mn-lt"/>
                <a:cs typeface="Arial" pitchFamily="34" charset="0"/>
              </a:rPr>
              <a:t>y los labrados no den mantenimiento,</a:t>
            </a:r>
            <a:endParaRPr lang="es-CL" sz="28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2800" dirty="0">
                <a:latin typeface="+mn-lt"/>
                <a:cs typeface="Arial" pitchFamily="34" charset="0"/>
              </a:rPr>
              <a:t>y las ovejas sean quitadas de la majada,</a:t>
            </a:r>
            <a:endParaRPr lang="es-CL" sz="28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2800" dirty="0">
                <a:latin typeface="+mn-lt"/>
                <a:cs typeface="Arial" pitchFamily="34" charset="0"/>
              </a:rPr>
              <a:t>y no haya vacas en los corrales;</a:t>
            </a:r>
            <a:endParaRPr lang="es-CL" sz="28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2800" dirty="0">
                <a:latin typeface="+mn-lt"/>
                <a:cs typeface="Arial" pitchFamily="34" charset="0"/>
              </a:rPr>
              <a:t>con todo, yo me alegraré en el Señor,</a:t>
            </a:r>
            <a:endParaRPr lang="es-CL" sz="28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2800" dirty="0">
                <a:latin typeface="+mn-lt"/>
                <a:cs typeface="Arial" pitchFamily="34" charset="0"/>
              </a:rPr>
              <a:t>y me gozaré en el Dios de mi salvación.</a:t>
            </a:r>
            <a:endParaRPr lang="es-CL" sz="28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2800" dirty="0">
                <a:latin typeface="+mn-lt"/>
                <a:cs typeface="Arial" pitchFamily="34" charset="0"/>
              </a:rPr>
              <a:t>El Señor mi Dios es mi fortaleza,</a:t>
            </a:r>
            <a:endParaRPr lang="es-CL" sz="28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2800" dirty="0">
                <a:latin typeface="+mn-lt"/>
                <a:cs typeface="Arial" pitchFamily="34" charset="0"/>
              </a:rPr>
              <a:t>el cual hace mis pies como de ciervas,</a:t>
            </a:r>
            <a:endParaRPr lang="es-CL" sz="28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2800" dirty="0">
                <a:latin typeface="+mn-lt"/>
                <a:cs typeface="Arial" pitchFamily="34" charset="0"/>
              </a:rPr>
              <a:t>y en mis alturas me hace andar,</a:t>
            </a:r>
            <a:endParaRPr lang="es-CL" sz="28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2800" dirty="0">
                <a:latin typeface="+mn-lt"/>
                <a:cs typeface="Arial" pitchFamily="34" charset="0"/>
              </a:rPr>
              <a:t>porque el Señor mi Dios es mi fortaleza.</a:t>
            </a:r>
            <a:endParaRPr lang="es-CL" sz="28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260350"/>
            <a:ext cx="9144000" cy="60944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CL" sz="2800" b="1" dirty="0">
                <a:latin typeface="+mj-lt"/>
                <a:cs typeface="Arial" pitchFamily="34" charset="0"/>
              </a:rPr>
              <a:t>AL SEÑOR JESÚS, TODA LA GLORIA</a:t>
            </a:r>
            <a:endParaRPr lang="es-CL" sz="28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CL" sz="2400" dirty="0">
                <a:latin typeface="+mj-lt"/>
                <a:cs typeface="Arial" pitchFamily="34" charset="0"/>
              </a:rPr>
              <a:t> </a:t>
            </a:r>
          </a:p>
          <a:p>
            <a:pPr algn="ctr">
              <a:defRPr/>
            </a:pPr>
            <a:r>
              <a:rPr lang="es-CL" sz="2800" dirty="0">
                <a:latin typeface="+mj-lt"/>
                <a:cs typeface="Arial" pitchFamily="34" charset="0"/>
              </a:rPr>
              <a:t>Los que habéis alcanzado su salvación,</a:t>
            </a:r>
          </a:p>
          <a:p>
            <a:pPr algn="ctr">
              <a:defRPr/>
            </a:pPr>
            <a:r>
              <a:rPr lang="es-CL" sz="2800" dirty="0">
                <a:latin typeface="+mj-lt"/>
                <a:cs typeface="Arial" pitchFamily="34" charset="0"/>
              </a:rPr>
              <a:t>los que habéis gustado su perdón,</a:t>
            </a:r>
          </a:p>
          <a:p>
            <a:pPr algn="ctr">
              <a:defRPr/>
            </a:pPr>
            <a:r>
              <a:rPr lang="es-CL" sz="2800" dirty="0">
                <a:latin typeface="+mj-lt"/>
                <a:cs typeface="Arial" pitchFamily="34" charset="0"/>
              </a:rPr>
              <a:t>los habéis recibido al Señor en sus corazones.</a:t>
            </a:r>
          </a:p>
          <a:p>
            <a:pPr algn="ctr">
              <a:spcBef>
                <a:spcPts val="1200"/>
              </a:spcBef>
              <a:defRPr/>
            </a:pPr>
            <a:r>
              <a:rPr lang="es-CL" sz="2800" dirty="0">
                <a:latin typeface="+mj-lt"/>
                <a:cs typeface="Arial" pitchFamily="34" charset="0"/>
              </a:rPr>
              <a:t>Los que fueron ciegos y hoy día ven,</a:t>
            </a:r>
          </a:p>
          <a:p>
            <a:pPr algn="ctr">
              <a:defRPr/>
            </a:pPr>
            <a:r>
              <a:rPr lang="es-CL" sz="2800" dirty="0">
                <a:latin typeface="+mj-lt"/>
                <a:cs typeface="Arial" pitchFamily="34" charset="0"/>
              </a:rPr>
              <a:t>los que han sido libres por su poder,</a:t>
            </a:r>
          </a:p>
          <a:p>
            <a:pPr algn="ctr">
              <a:defRPr/>
            </a:pPr>
            <a:r>
              <a:rPr lang="es-CL" sz="2800" dirty="0">
                <a:latin typeface="+mj-lt"/>
                <a:cs typeface="Arial" pitchFamily="34" charset="0"/>
              </a:rPr>
              <a:t>los que pueden confesar su bendito nombre. </a:t>
            </a:r>
          </a:p>
          <a:p>
            <a:pPr algn="ctr">
              <a:spcBef>
                <a:spcPts val="1200"/>
              </a:spcBef>
              <a:defRPr/>
            </a:pPr>
            <a:r>
              <a:rPr lang="es-CL" sz="2800" dirty="0">
                <a:latin typeface="+mj-lt"/>
                <a:cs typeface="Arial" pitchFamily="34" charset="0"/>
              </a:rPr>
              <a:t>Gozaos, alegraos, redimidos en el Señor;</a:t>
            </a:r>
          </a:p>
          <a:p>
            <a:pPr algn="ctr">
              <a:defRPr/>
            </a:pPr>
            <a:r>
              <a:rPr lang="es-CL" sz="2800" dirty="0">
                <a:latin typeface="+mj-lt"/>
                <a:cs typeface="Arial" pitchFamily="34" charset="0"/>
              </a:rPr>
              <a:t>gozaos, alegraos, dadle gloria, pues digno es él. </a:t>
            </a:r>
          </a:p>
          <a:p>
            <a:pPr algn="ctr">
              <a:spcBef>
                <a:spcPts val="1200"/>
              </a:spcBef>
              <a:defRPr/>
            </a:pPr>
            <a:r>
              <a:rPr lang="es-CL" sz="2800" dirty="0">
                <a:latin typeface="+mj-lt"/>
                <a:cs typeface="Arial" pitchFamily="34" charset="0"/>
              </a:rPr>
              <a:t>Al Señor Jesús toda la gloria,</a:t>
            </a:r>
          </a:p>
          <a:p>
            <a:pPr algn="ctr">
              <a:defRPr/>
            </a:pPr>
            <a:r>
              <a:rPr lang="es-CL" sz="2800" dirty="0">
                <a:latin typeface="+mj-lt"/>
                <a:cs typeface="Arial" pitchFamily="34" charset="0"/>
              </a:rPr>
              <a:t>al Señor Jesús todo loor,</a:t>
            </a:r>
          </a:p>
          <a:p>
            <a:pPr algn="ctr">
              <a:defRPr/>
            </a:pPr>
            <a:r>
              <a:rPr lang="es-CL" sz="2800" dirty="0">
                <a:latin typeface="+mj-lt"/>
                <a:cs typeface="Arial" pitchFamily="34" charset="0"/>
              </a:rPr>
              <a:t>al Señor Jesús toda alabanza. Sí, amén; Sí, amén.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35050" y="260648"/>
            <a:ext cx="7272338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000" b="1" dirty="0">
                <a:latin typeface="+mn-lt"/>
                <a:cs typeface="Arial" pitchFamily="34" charset="0"/>
              </a:rPr>
              <a:t>BENDECID, HERMANOS</a:t>
            </a:r>
            <a:endParaRPr lang="es-CL" sz="3000" dirty="0">
              <a:latin typeface="+mn-lt"/>
              <a:cs typeface="Arial" pitchFamily="34" charset="0"/>
            </a:endParaRPr>
          </a:p>
          <a:p>
            <a:pPr algn="ctr">
              <a:spcAft>
                <a:spcPts val="1200"/>
              </a:spcAft>
              <a:defRPr/>
            </a:pPr>
            <a:r>
              <a:rPr lang="es-ES" sz="2400" dirty="0">
                <a:latin typeface="+mn-lt"/>
                <a:cs typeface="Arial" pitchFamily="34" charset="0"/>
              </a:rPr>
              <a:t>(Salmo 66)</a:t>
            </a:r>
          </a:p>
          <a:p>
            <a:pPr algn="ctr">
              <a:defRPr/>
            </a:pPr>
            <a:r>
              <a:rPr lang="es-ES" sz="3000" dirty="0" smtClean="0">
                <a:latin typeface="+mn-lt"/>
                <a:cs typeface="Arial" pitchFamily="34" charset="0"/>
              </a:rPr>
              <a:t>Bendecid</a:t>
            </a:r>
            <a:r>
              <a:rPr lang="es-ES" sz="3000" dirty="0">
                <a:latin typeface="+mn-lt"/>
                <a:cs typeface="Arial" pitchFamily="34" charset="0"/>
              </a:rPr>
              <a:t>, hermanos, a nuestro Dios,</a:t>
            </a:r>
            <a:endParaRPr lang="es-CL" sz="30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000" dirty="0">
                <a:latin typeface="+mn-lt"/>
                <a:cs typeface="Arial" pitchFamily="34" charset="0"/>
              </a:rPr>
              <a:t> y haced oír la voz de su alabanza.</a:t>
            </a:r>
            <a:endParaRPr lang="es-CL" sz="30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000" dirty="0">
                <a:latin typeface="+mn-lt"/>
                <a:cs typeface="Arial" pitchFamily="34" charset="0"/>
              </a:rPr>
              <a:t>Es él quien preservó la vida a nuestra alma</a:t>
            </a:r>
            <a:endParaRPr lang="es-CL" sz="30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000" dirty="0">
                <a:latin typeface="+mn-lt"/>
                <a:cs typeface="Arial" pitchFamily="34" charset="0"/>
              </a:rPr>
              <a:t>y no permitió que nuestros pies resbalaran.</a:t>
            </a:r>
            <a:endParaRPr lang="es-CL" sz="3000" dirty="0">
              <a:latin typeface="+mn-lt"/>
              <a:cs typeface="Arial" pitchFamily="34" charset="0"/>
            </a:endParaRPr>
          </a:p>
          <a:p>
            <a:pPr algn="ctr">
              <a:spcAft>
                <a:spcPts val="1200"/>
              </a:spcAft>
              <a:defRPr/>
            </a:pPr>
            <a:r>
              <a:rPr lang="es-ES" sz="3000" dirty="0">
                <a:latin typeface="+mn-lt"/>
                <a:cs typeface="Arial" pitchFamily="34" charset="0"/>
              </a:rPr>
              <a:t>Bendito sea Dios, bendito sea su nombre.</a:t>
            </a:r>
            <a:endParaRPr lang="es-CL" sz="30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000" dirty="0">
                <a:latin typeface="+mn-lt"/>
                <a:cs typeface="Arial" pitchFamily="34" charset="0"/>
              </a:rPr>
              <a:t>Porque tú nos probaste, oh Dios,</a:t>
            </a:r>
            <a:endParaRPr lang="es-CL" sz="30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000" dirty="0">
                <a:latin typeface="+mn-lt"/>
                <a:cs typeface="Arial" pitchFamily="34" charset="0"/>
              </a:rPr>
              <a:t>nos ensayaste como se afina la plata.</a:t>
            </a:r>
            <a:endParaRPr lang="es-CL" sz="30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000" dirty="0">
                <a:latin typeface="+mn-lt"/>
                <a:cs typeface="Arial" pitchFamily="34" charset="0"/>
              </a:rPr>
              <a:t>Nos metiste en la red,</a:t>
            </a:r>
            <a:endParaRPr lang="es-CL" sz="30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000" dirty="0">
                <a:latin typeface="+mn-lt"/>
                <a:cs typeface="Arial" pitchFamily="34" charset="0"/>
              </a:rPr>
              <a:t>pasamos por el fuego y por el agua</a:t>
            </a:r>
            <a:endParaRPr lang="es-CL" sz="30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000" dirty="0">
                <a:latin typeface="+mn-lt"/>
                <a:cs typeface="Arial" pitchFamily="34" charset="0"/>
              </a:rPr>
              <a:t>y nos sacaste a tu abundancia.</a:t>
            </a:r>
            <a:endParaRPr lang="es-CL" sz="30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000" dirty="0">
                <a:latin typeface="+mn-lt"/>
                <a:cs typeface="Arial" pitchFamily="34" charset="0"/>
              </a:rPr>
              <a:t>¡Bendito sea tu nombre!</a:t>
            </a:r>
            <a:endParaRPr lang="es-CL" sz="3000" dirty="0">
              <a:latin typeface="+mn-lt"/>
              <a:cs typeface="Arial" pitchFamily="34" charset="0"/>
            </a:endParaRPr>
          </a:p>
          <a:p>
            <a:pPr>
              <a:defRPr/>
            </a:pPr>
            <a:endParaRPr lang="es-CL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8313" y="441325"/>
            <a:ext cx="8207375" cy="5508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  <a:cs typeface="Arial" pitchFamily="34" charset="0"/>
              </a:rPr>
              <a:t>BENDECIRÉ AL SEÑOR EN TODO TIEMPO</a:t>
            </a:r>
            <a:br>
              <a:rPr lang="es-ES" sz="3200" b="1" dirty="0">
                <a:latin typeface="+mn-lt"/>
                <a:cs typeface="Arial" pitchFamily="34" charset="0"/>
              </a:rPr>
            </a:br>
            <a:r>
              <a:rPr lang="es-ES" sz="3200" dirty="0">
                <a:latin typeface="+mn-lt"/>
                <a:cs typeface="Arial" pitchFamily="34" charset="0"/>
              </a:rPr>
              <a:t>(Salmo 34:1-4)</a:t>
            </a:r>
          </a:p>
          <a:p>
            <a:pPr algn="ctr">
              <a:defRPr/>
            </a:pP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Bendeciré al Señor en todo tiempo,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su alabanza en mi boca estará;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en Jehová se alegrará mi alma,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lo oirán los mansos y se alegrarán.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Engrandeced al Señor conmigo,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y aclamemos a una su nombre;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clamé al Señor y él me oyó,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y de todas mis angustias me libró</a:t>
            </a:r>
            <a:r>
              <a:rPr lang="es-ES" sz="2800" dirty="0">
                <a:latin typeface="+mn-lt"/>
                <a:cs typeface="Arial" pitchFamily="34" charset="0"/>
              </a:rPr>
              <a:t>.</a:t>
            </a:r>
            <a:endParaRPr lang="es-CL" sz="28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692275" y="404813"/>
            <a:ext cx="5903913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  <a:cs typeface="Arial" pitchFamily="34" charset="0"/>
              </a:rPr>
              <a:t>BENDICE, ALMA MÍA, AL SEÑOR</a:t>
            </a:r>
          </a:p>
          <a:p>
            <a:pPr algn="ctr">
              <a:defRPr/>
            </a:pP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Bendice, alma mía, al Señor;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bendice, alma mía, al Señor.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Jehová, Dios mío,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mucho te has engrandecido.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Te has vestido de gloria y majestad...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Jehová, Dios mío,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mucho te has engrandecido.</a:t>
            </a:r>
            <a:endParaRPr lang="es-CL" sz="32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331913" y="0"/>
            <a:ext cx="6540500" cy="655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000" b="1" dirty="0">
                <a:latin typeface="+mn-lt"/>
                <a:cs typeface="Arial" pitchFamily="34" charset="0"/>
              </a:rPr>
              <a:t>BENDICE, ALMA MÍA, AL SEÑOR</a:t>
            </a:r>
          </a:p>
          <a:p>
            <a:pPr algn="ctr">
              <a:defRPr/>
            </a:pPr>
            <a:endParaRPr lang="es-CL" sz="3000" b="1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000" dirty="0">
                <a:latin typeface="+mn-lt"/>
                <a:cs typeface="Arial" pitchFamily="34" charset="0"/>
              </a:rPr>
              <a:t>Bendice, alma mía, al Señor,</a:t>
            </a:r>
            <a:endParaRPr lang="es-CL" sz="30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000" dirty="0">
                <a:latin typeface="+mn-lt"/>
                <a:cs typeface="Arial" pitchFamily="34" charset="0"/>
              </a:rPr>
              <a:t>y bendiga todo mi ser su santo nombre;</a:t>
            </a:r>
            <a:endParaRPr lang="es-CL" sz="30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000" dirty="0">
                <a:latin typeface="+mn-lt"/>
                <a:cs typeface="Arial" pitchFamily="34" charset="0"/>
              </a:rPr>
              <a:t>bendice, alma mía, al Señor,</a:t>
            </a:r>
            <a:endParaRPr lang="es-CL" sz="30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000" dirty="0">
                <a:latin typeface="+mn-lt"/>
                <a:cs typeface="Arial" pitchFamily="34" charset="0"/>
              </a:rPr>
              <a:t>y no olvides ninguno de sus beneficios.</a:t>
            </a:r>
            <a:endParaRPr lang="es-CL" sz="30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000" dirty="0">
                <a:latin typeface="+mn-lt"/>
                <a:cs typeface="Arial" pitchFamily="34" charset="0"/>
              </a:rPr>
              <a:t>Jehová es el que hace justicia,</a:t>
            </a:r>
            <a:endParaRPr lang="es-CL" sz="30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000" dirty="0">
                <a:latin typeface="+mn-lt"/>
                <a:cs typeface="Arial" pitchFamily="34" charset="0"/>
              </a:rPr>
              <a:t>el que sacia de bien tu boca,</a:t>
            </a:r>
            <a:endParaRPr lang="es-CL" sz="30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000" dirty="0">
                <a:latin typeface="+mn-lt"/>
                <a:cs typeface="Arial" pitchFamily="34" charset="0"/>
              </a:rPr>
              <a:t>el que perdona todas tus iniquidades</a:t>
            </a:r>
            <a:endParaRPr lang="es-CL" sz="30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000" dirty="0">
                <a:latin typeface="+mn-lt"/>
                <a:cs typeface="Arial" pitchFamily="34" charset="0"/>
              </a:rPr>
              <a:t>y te corona de favores y misericordia.</a:t>
            </a:r>
            <a:endParaRPr lang="es-CL" sz="30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000" dirty="0">
                <a:latin typeface="+mn-lt"/>
                <a:cs typeface="Arial" pitchFamily="34" charset="0"/>
              </a:rPr>
              <a:t>Misericordioso y clemente es Jehová,</a:t>
            </a:r>
            <a:endParaRPr lang="es-CL" sz="30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000" dirty="0">
                <a:latin typeface="+mn-lt"/>
                <a:cs typeface="Arial" pitchFamily="34" charset="0"/>
              </a:rPr>
              <a:t>bendecidle vosotras todas sus obras</a:t>
            </a:r>
            <a:endParaRPr lang="es-CL" sz="30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000" dirty="0">
                <a:latin typeface="+mn-lt"/>
                <a:cs typeface="Arial" pitchFamily="34" charset="0"/>
              </a:rPr>
              <a:t>y en todo lugar de su señorío,</a:t>
            </a:r>
            <a:endParaRPr lang="es-CL" sz="30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000" dirty="0">
                <a:latin typeface="+mn-lt"/>
                <a:cs typeface="Arial" pitchFamily="34" charset="0"/>
              </a:rPr>
              <a:t>bendice, alma mía, al Señor.</a:t>
            </a:r>
            <a:endParaRPr lang="es-CL" sz="30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188" y="333375"/>
            <a:ext cx="7848600" cy="4800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  <a:cs typeface="Arial" pitchFamily="34" charset="0"/>
              </a:rPr>
              <a:t>BENDIGAN AL SEÑOR,</a:t>
            </a:r>
            <a:br>
              <a:rPr lang="es-ES" sz="3200" b="1" dirty="0">
                <a:latin typeface="+mn-lt"/>
                <a:cs typeface="Arial" pitchFamily="34" charset="0"/>
              </a:rPr>
            </a:br>
            <a:r>
              <a:rPr lang="es-ES" sz="3200" b="1" dirty="0">
                <a:latin typeface="+mn-lt"/>
                <a:cs typeface="Arial" pitchFamily="34" charset="0"/>
              </a:rPr>
              <a:t>SIERVOS DEL ALTÍSIMO</a:t>
            </a:r>
          </a:p>
          <a:p>
            <a:pPr algn="ctr">
              <a:defRPr/>
            </a:pP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Bendigan al Señor, siervos del Altísimo,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los que estáis de noche en la casa de Dios.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endParaRPr lang="es-ES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Alzad las manos en el santuario,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bendecid al Dios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que hizo todo lo que hay.</a:t>
            </a:r>
            <a:endParaRPr lang="es-CL" sz="3200" dirty="0">
              <a:latin typeface="+mn-lt"/>
              <a:cs typeface="Arial" pitchFamily="34" charset="0"/>
            </a:endParaRPr>
          </a:p>
          <a:p>
            <a:pPr>
              <a:defRPr/>
            </a:pPr>
            <a:endParaRPr lang="es-CL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Rectángulo"/>
          <p:cNvSpPr>
            <a:spLocks noChangeArrowheads="1"/>
          </p:cNvSpPr>
          <p:nvPr/>
        </p:nvSpPr>
        <p:spPr bwMode="auto">
          <a:xfrm>
            <a:off x="0" y="260350"/>
            <a:ext cx="91440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L" altLang="es-CL" sz="3200" b="1">
                <a:latin typeface="Calibri" pitchFamily="34" charset="0"/>
              </a:rPr>
              <a:t>ADOREMOS, ADOREMOS	</a:t>
            </a:r>
          </a:p>
          <a:p>
            <a:pPr algn="ctr"/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CL" altLang="es-CL" sz="3200">
                <a:latin typeface="Calibri" pitchFamily="34" charset="0"/>
              </a:rPr>
              <a:t>   Cuán glorioso es, cuán hermoso es,</a:t>
            </a:r>
          </a:p>
          <a:p>
            <a:pPr algn="ctr"/>
            <a:r>
              <a:rPr lang="es-CL" altLang="es-CL" sz="3200">
                <a:latin typeface="Calibri" pitchFamily="34" charset="0"/>
              </a:rPr>
              <a:t>    bendito es el Señor Jesús.</a:t>
            </a:r>
          </a:p>
          <a:p>
            <a:pPr algn="ctr"/>
            <a:r>
              <a:rPr lang="es-CL" altLang="es-CL" sz="3200">
                <a:latin typeface="Calibri" pitchFamily="34" charset="0"/>
              </a:rPr>
              <a:t>    Adorémosle, exaltémosle.</a:t>
            </a:r>
            <a:endParaRPr lang="pt-BR" altLang="es-CL" sz="3200">
              <a:latin typeface="Calibri" pitchFamily="34" charset="0"/>
            </a:endParaRPr>
          </a:p>
          <a:p>
            <a:pPr algn="ctr"/>
            <a:endParaRPr lang="es-CL" altLang="es-CL" sz="3200">
              <a:latin typeface="Calibri" pitchFamily="34" charset="0"/>
            </a:endParaRPr>
          </a:p>
          <a:p>
            <a:pPr algn="ctr"/>
            <a:r>
              <a:rPr lang="es-CL" altLang="es-CL" sz="3200">
                <a:latin typeface="Calibri" pitchFamily="34" charset="0"/>
              </a:rPr>
              <a:t>[:Te adoramos, te adoramos,</a:t>
            </a:r>
          </a:p>
          <a:p>
            <a:pPr algn="ctr"/>
            <a:r>
              <a:rPr lang="es-CL" altLang="es-CL" sz="3200">
                <a:latin typeface="Calibri" pitchFamily="34" charset="0"/>
              </a:rPr>
              <a:t>     te adoramos, oh Señor:]</a:t>
            </a:r>
          </a:p>
          <a:p>
            <a:pPr algn="ctr"/>
            <a:r>
              <a:rPr lang="es-CL" altLang="es-CL" sz="3200">
                <a:latin typeface="Calibri" pitchFamily="34" charset="0"/>
              </a:rPr>
              <a:t>Te adoramos, te adoramos, te adoramos </a:t>
            </a:r>
          </a:p>
          <a:p>
            <a:pPr algn="ctr"/>
            <a:r>
              <a:rPr lang="es-CL" altLang="es-CL" sz="3200">
                <a:latin typeface="Calibri" pitchFamily="34" charset="0"/>
              </a:rPr>
              <a:t>   Señor Jesús.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288" y="549275"/>
            <a:ext cx="8353425" cy="48307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n-lt"/>
              </a:rPr>
              <a:t>BENDITA ESPERANZA TENEMOS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Bendita esperanza tenemos,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bendita esperanza eterna: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el Padre del cielo a su Hijo envió, 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3200" dirty="0">
                <a:latin typeface="+mn-lt"/>
              </a:rPr>
              <a:t>bendita ofrenda de amor.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Jesús es nuestra esperanza,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Jesús nuestra resurrección;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a él sea la honra, la gloria, el loor. </a:t>
            </a:r>
          </a:p>
          <a:p>
            <a:pPr algn="ctr">
              <a:defRPr/>
            </a:pPr>
            <a:r>
              <a:rPr lang="es-CL" sz="3200" dirty="0">
                <a:latin typeface="+mn-lt"/>
              </a:rPr>
              <a:t>¡Bendita gracia de Dios!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16632"/>
            <a:ext cx="9144000" cy="6597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s-CL" sz="3200" b="1" dirty="0">
                <a:latin typeface="+mn-lt"/>
              </a:rPr>
              <a:t>BENDITA </a:t>
            </a:r>
            <a:r>
              <a:rPr lang="es-CL" sz="3200" b="1" dirty="0" smtClean="0">
                <a:latin typeface="+mn-lt"/>
              </a:rPr>
              <a:t>MUERTE</a:t>
            </a:r>
            <a:endParaRPr lang="es-CL" sz="3200" b="1" dirty="0">
              <a:latin typeface="+mn-lt"/>
            </a:endParaRPr>
          </a:p>
          <a:p>
            <a:pPr algn="ctr">
              <a:defRPr/>
            </a:pPr>
            <a:r>
              <a:rPr lang="es-CL" sz="3200" dirty="0" smtClean="0">
                <a:latin typeface="+mn-lt"/>
              </a:rPr>
              <a:t>Nos reunimos en memoria de tu muerte, Señor;</a:t>
            </a:r>
          </a:p>
          <a:p>
            <a:pPr algn="ctr">
              <a:defRPr/>
            </a:pPr>
            <a:r>
              <a:rPr lang="es-CL" sz="3200" dirty="0" smtClean="0">
                <a:latin typeface="+mn-lt"/>
              </a:rPr>
              <a:t>preparaste en el desierto esta mesa en tu honor.</a:t>
            </a:r>
          </a:p>
          <a:p>
            <a:pPr algn="ctr">
              <a:defRPr/>
            </a:pPr>
            <a:r>
              <a:rPr lang="es-CL" sz="3200" dirty="0" smtClean="0">
                <a:latin typeface="+mn-lt"/>
              </a:rPr>
              <a:t>Hay un pan y una copa que nos hablan de ti</a:t>
            </a:r>
          </a:p>
          <a:p>
            <a:pPr algn="ctr">
              <a:defRPr/>
            </a:pPr>
            <a:r>
              <a:rPr lang="es-CL" sz="3200" dirty="0" smtClean="0">
                <a:latin typeface="+mn-lt"/>
              </a:rPr>
              <a:t>en tu humanidad perfecta, de tu gloria, oh Señor.</a:t>
            </a:r>
          </a:p>
          <a:p>
            <a:pPr algn="ctr">
              <a:defRPr/>
            </a:pPr>
            <a:r>
              <a:rPr lang="es-CL" sz="3200" i="1" dirty="0" smtClean="0">
                <a:latin typeface="+mn-lt"/>
              </a:rPr>
              <a:t>Bendita muerte, bendita humillación,</a:t>
            </a:r>
          </a:p>
          <a:p>
            <a:pPr algn="ctr">
              <a:defRPr/>
            </a:pPr>
            <a:r>
              <a:rPr lang="es-CL" sz="3200" i="1" dirty="0" smtClean="0">
                <a:latin typeface="+mn-lt"/>
              </a:rPr>
              <a:t>varón de dolores aprobado por Dios;</a:t>
            </a:r>
          </a:p>
          <a:p>
            <a:pPr algn="ctr">
              <a:defRPr/>
            </a:pPr>
            <a:r>
              <a:rPr lang="es-CL" sz="3200" i="1" dirty="0" smtClean="0">
                <a:latin typeface="+mn-lt"/>
              </a:rPr>
              <a:t>bendita muerte, bendita humillación,</a:t>
            </a:r>
          </a:p>
          <a:p>
            <a:pPr algn="ctr">
              <a:defRPr/>
            </a:pPr>
            <a:r>
              <a:rPr lang="es-CL" sz="3200" i="1" dirty="0" smtClean="0">
                <a:latin typeface="+mn-lt"/>
              </a:rPr>
              <a:t>tus redimidos cantan gloria, gloria al Redentor.</a:t>
            </a:r>
          </a:p>
          <a:p>
            <a:pPr algn="ctr">
              <a:defRPr/>
            </a:pPr>
            <a:r>
              <a:rPr lang="es-CL" sz="3200" dirty="0" smtClean="0">
                <a:latin typeface="+mn-lt"/>
              </a:rPr>
              <a:t>La noche está avanzada, y nosotros aquí, Señor,</a:t>
            </a:r>
          </a:p>
          <a:p>
            <a:pPr algn="ctr">
              <a:defRPr/>
            </a:pPr>
            <a:r>
              <a:rPr lang="es-CL" sz="3200" dirty="0" smtClean="0">
                <a:latin typeface="+mn-lt"/>
              </a:rPr>
              <a:t>en torno a tu mesa, somos uno en tu amor;</a:t>
            </a:r>
          </a:p>
          <a:p>
            <a:pPr algn="ctr">
              <a:defRPr/>
            </a:pPr>
            <a:r>
              <a:rPr lang="es-CL" sz="3200" dirty="0" smtClean="0">
                <a:latin typeface="+mn-lt"/>
              </a:rPr>
              <a:t>con esperanza hoy comemos y bebemos:</a:t>
            </a:r>
          </a:p>
          <a:p>
            <a:pPr algn="ctr">
              <a:defRPr/>
            </a:pPr>
            <a:r>
              <a:rPr lang="es-CL" sz="3200" dirty="0" smtClean="0">
                <a:latin typeface="+mn-lt"/>
              </a:rPr>
              <a:t>anunciaremos tu muerte hasta que vengas, Salvador.</a:t>
            </a:r>
            <a:endParaRPr lang="es-CL" sz="3200" dirty="0">
              <a:latin typeface="+mn-lt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Rectángulo"/>
          <p:cNvSpPr>
            <a:spLocks noChangeArrowheads="1"/>
          </p:cNvSpPr>
          <p:nvPr/>
        </p:nvSpPr>
        <p:spPr bwMode="auto">
          <a:xfrm>
            <a:off x="900113" y="620713"/>
            <a:ext cx="7488237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CL" sz="3200" b="1" dirty="0">
                <a:latin typeface="+mj-lt"/>
                <a:cs typeface="Arial" pitchFamily="34" charset="0"/>
              </a:rPr>
              <a:t>     BENDITA REALIDAD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	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Bendita realidad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eres tú para mí, oh Cristo; 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bendita realidad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eres tú para mí, oh Cristo.</a:t>
            </a:r>
          </a:p>
          <a:p>
            <a:pPr algn="ctr">
              <a:defRPr/>
            </a:pPr>
            <a:endParaRPr lang="es-CL" sz="32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Tú estás por mí, tú vives en mí; 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bendita realidad eres tú para mí,</a:t>
            </a:r>
          </a:p>
          <a:p>
            <a:pPr algn="ctr">
              <a:defRPr/>
            </a:pPr>
            <a:r>
              <a:rPr lang="es-CL" sz="3200" dirty="0">
                <a:latin typeface="+mj-lt"/>
                <a:cs typeface="Arial" pitchFamily="34" charset="0"/>
              </a:rPr>
              <a:t>oh Cristo.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ChangeArrowheads="1"/>
          </p:cNvSpPr>
          <p:nvPr/>
        </p:nvSpPr>
        <p:spPr bwMode="auto">
          <a:xfrm>
            <a:off x="0" y="57150"/>
            <a:ext cx="9144000" cy="595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b="1" dirty="0">
                <a:latin typeface="+mj-lt"/>
                <a:cs typeface="Times New Roman" pitchFamily="18" charset="0"/>
              </a:rPr>
              <a:t>BENDITO DIOS Y PADRE NUESTRO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endParaRPr lang="es-ES" sz="3200" dirty="0">
              <a:latin typeface="+mj-lt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Bendito Dios y Padre nuestro,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tu pueblo viene a ti para adorarte;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bendito Dios, Dios inmutable,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gracia eterna, siempre fiel.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endParaRPr lang="es-ES" sz="3200" dirty="0">
              <a:latin typeface="+mj-lt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Bendito Dios lleno de amor,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que puso a mi alma alto precio</a:t>
            </a:r>
            <a:endParaRPr lang="es-CL" sz="3200" dirty="0">
              <a:latin typeface="+mj-lt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y me compró, y me condujo a su gloria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por el camino nuevo y vivo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+mj-lt"/>
                <a:cs typeface="Times New Roman" pitchFamily="18" charset="0"/>
              </a:rPr>
              <a:t>que es Jesús, mi Señor.</a:t>
            </a:r>
            <a:r>
              <a:rPr lang="es-CL" sz="3200" dirty="0">
                <a:latin typeface="+mj-lt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12838" y="476250"/>
            <a:ext cx="6913562" cy="5508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  <a:cs typeface="Arial" pitchFamily="34" charset="0"/>
              </a:rPr>
              <a:t>BENDITO ERES, SEÑOR JESÚS</a:t>
            </a:r>
          </a:p>
          <a:p>
            <a:pPr algn="ctr">
              <a:defRPr/>
            </a:pP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Bendito eres, Señor Jesús,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bendito Hijo de Dios;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bendito, bendito, bendito eres, Señor.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endParaRPr lang="es-ES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Bendita gracia del Padre,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bendita ofrenda de amor...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endParaRPr lang="es-ES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Bendito sea tu nombre,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bendito tu gran amor... </a:t>
            </a:r>
            <a:endParaRPr lang="es-CL" sz="32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34925" y="260350"/>
            <a:ext cx="9144000" cy="59404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CL" sz="2800" b="1" dirty="0">
                <a:latin typeface="+mj-lt"/>
                <a:cs typeface="Arial" pitchFamily="34" charset="0"/>
              </a:rPr>
              <a:t>BENDITO ES EL CORDERO</a:t>
            </a:r>
            <a:endParaRPr lang="es-CL" sz="28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endParaRPr lang="es-CL" sz="2400" dirty="0">
              <a:latin typeface="+mj-lt"/>
              <a:cs typeface="Arial" pitchFamily="34" charset="0"/>
            </a:endParaRPr>
          </a:p>
          <a:p>
            <a:pPr algn="ctr">
              <a:defRPr/>
            </a:pPr>
            <a:r>
              <a:rPr lang="es-CL" sz="2800" dirty="0">
                <a:latin typeface="+mj-lt"/>
                <a:cs typeface="Arial" pitchFamily="34" charset="0"/>
              </a:rPr>
              <a:t>Llegó la luz, la luz de Dios,</a:t>
            </a:r>
          </a:p>
          <a:p>
            <a:pPr algn="ctr">
              <a:defRPr/>
            </a:pPr>
            <a:r>
              <a:rPr lang="es-CL" sz="2800" dirty="0">
                <a:latin typeface="+mj-lt"/>
                <a:cs typeface="Arial" pitchFamily="34" charset="0"/>
              </a:rPr>
              <a:t>y mis ojos contemplaron al Cordero allí en la cruz;</a:t>
            </a:r>
          </a:p>
          <a:p>
            <a:pPr algn="ctr">
              <a:defRPr/>
            </a:pPr>
            <a:r>
              <a:rPr lang="es-CL" sz="2800" dirty="0">
                <a:latin typeface="+mj-lt"/>
                <a:cs typeface="Arial" pitchFamily="34" charset="0"/>
              </a:rPr>
              <a:t>y por su gracia Dios puso fe en mi corazón,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2800" dirty="0">
                <a:latin typeface="+mj-lt"/>
                <a:cs typeface="Arial" pitchFamily="34" charset="0"/>
              </a:rPr>
              <a:t>y recibí al Salvador, y me llenó de su amor.</a:t>
            </a:r>
          </a:p>
          <a:p>
            <a:pPr algn="ctr">
              <a:defRPr/>
            </a:pPr>
            <a:r>
              <a:rPr lang="es-CL" sz="2800" dirty="0">
                <a:latin typeface="+mj-lt"/>
                <a:cs typeface="Arial" pitchFamily="34" charset="0"/>
              </a:rPr>
              <a:t>Me lavó, me lavó, en su sangre el Cordero de Dios;</a:t>
            </a:r>
          </a:p>
          <a:p>
            <a:pPr algn="ctr">
              <a:defRPr/>
            </a:pPr>
            <a:r>
              <a:rPr lang="es-CL" sz="2800" dirty="0">
                <a:latin typeface="+mj-lt"/>
                <a:cs typeface="Arial" pitchFamily="34" charset="0"/>
              </a:rPr>
              <a:t>me lavó, me lavó, mis pecados Jesús los perdonó;</a:t>
            </a:r>
          </a:p>
          <a:p>
            <a:pPr algn="ctr">
              <a:spcAft>
                <a:spcPts val="1200"/>
              </a:spcAft>
              <a:defRPr/>
            </a:pPr>
            <a:r>
              <a:rPr lang="es-CL" sz="2800" dirty="0">
                <a:latin typeface="+mj-lt"/>
                <a:cs typeface="Arial" pitchFamily="34" charset="0"/>
              </a:rPr>
              <a:t>me lavó, me lavó, mis pecados Jesús los olvidó. </a:t>
            </a:r>
          </a:p>
          <a:p>
            <a:pPr algn="ctr">
              <a:defRPr/>
            </a:pPr>
            <a:r>
              <a:rPr lang="es-CL" sz="2800" dirty="0">
                <a:latin typeface="+mj-lt"/>
                <a:cs typeface="Arial" pitchFamily="34" charset="0"/>
              </a:rPr>
              <a:t>Bendito es el Cordero que inmolado fue;</a:t>
            </a:r>
          </a:p>
          <a:p>
            <a:pPr algn="ctr">
              <a:defRPr/>
            </a:pPr>
            <a:r>
              <a:rPr lang="es-CL" sz="2800" dirty="0">
                <a:latin typeface="+mj-lt"/>
                <a:cs typeface="Arial" pitchFamily="34" charset="0"/>
              </a:rPr>
              <a:t>bendito Salvador, bendito Redentor.</a:t>
            </a:r>
          </a:p>
          <a:p>
            <a:pPr algn="ctr">
              <a:defRPr/>
            </a:pPr>
            <a:r>
              <a:rPr lang="es-CL" sz="2800" dirty="0">
                <a:latin typeface="+mj-lt"/>
                <a:cs typeface="Arial" pitchFamily="34" charset="0"/>
              </a:rPr>
              <a:t>Bendito es el Cordero que inmolado fue;</a:t>
            </a:r>
          </a:p>
          <a:p>
            <a:pPr algn="ctr">
              <a:defRPr/>
            </a:pPr>
            <a:r>
              <a:rPr lang="es-CL" sz="2800" dirty="0">
                <a:latin typeface="+mj-lt"/>
                <a:cs typeface="Arial" pitchFamily="34" charset="0"/>
              </a:rPr>
              <a:t>Jesús, ofrenda de amor.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ChangeArrowheads="1"/>
          </p:cNvSpPr>
          <p:nvPr/>
        </p:nvSpPr>
        <p:spPr bwMode="auto">
          <a:xfrm>
            <a:off x="14288" y="438150"/>
            <a:ext cx="9144000" cy="50165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b="1" dirty="0">
                <a:latin typeface="Calibri" pitchFamily="34" charset="0"/>
                <a:cs typeface="Times New Roman" pitchFamily="18" charset="0"/>
              </a:rPr>
              <a:t>BENDITO ES EL CORDERO DE DIOS</a:t>
            </a:r>
            <a:endParaRPr lang="es-CL" sz="3200" dirty="0">
              <a:latin typeface="Calibri" pitchFamily="34" charset="0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endParaRPr lang="es-E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Calibri" pitchFamily="34" charset="0"/>
                <a:cs typeface="Times New Roman" pitchFamily="18" charset="0"/>
              </a:rPr>
              <a:t>Bendito es el Cordero de Dios </a:t>
            </a: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Calibri" pitchFamily="34" charset="0"/>
                <a:cs typeface="Times New Roman" pitchFamily="18" charset="0"/>
              </a:rPr>
              <a:t>que inmolado fue,</a:t>
            </a:r>
            <a:endParaRPr lang="es-CL" sz="3200" dirty="0">
              <a:latin typeface="Calibri" pitchFamily="34" charset="0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Calibri" pitchFamily="34" charset="0"/>
                <a:cs typeface="Times New Roman" pitchFamily="18" charset="0"/>
              </a:rPr>
              <a:t>el que por darnos vida murió en la cruz.</a:t>
            </a:r>
            <a:endParaRPr lang="es-CL" sz="3200" dirty="0">
              <a:latin typeface="Calibri" pitchFamily="34" charset="0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Calibri" pitchFamily="34" charset="0"/>
                <a:cs typeface="Times New Roman" pitchFamily="18" charset="0"/>
              </a:rPr>
              <a:t>Bendito es el Hijo de Dios que a la Iglesia amó,</a:t>
            </a:r>
            <a:endParaRPr lang="es-CL" sz="3200" dirty="0">
              <a:latin typeface="Calibri" pitchFamily="34" charset="0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Calibri" pitchFamily="34" charset="0"/>
                <a:cs typeface="Times New Roman" pitchFamily="18" charset="0"/>
              </a:rPr>
              <a:t>y se entregó a sí mismo por nosotros.</a:t>
            </a:r>
            <a:endParaRPr lang="es-CL" sz="3200" dirty="0">
              <a:latin typeface="Calibri" pitchFamily="34" charset="0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endParaRPr lang="es-ES" sz="3200" dirty="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Calibri" pitchFamily="34" charset="0"/>
                <a:cs typeface="Times New Roman" pitchFamily="18" charset="0"/>
              </a:rPr>
              <a:t>Habiéndonos redimido con su sangre,</a:t>
            </a:r>
            <a:endParaRPr lang="es-CL" sz="3200" dirty="0">
              <a:latin typeface="Calibri" pitchFamily="34" charset="0"/>
              <a:cs typeface="Arial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  <a:defRPr/>
            </a:pPr>
            <a:r>
              <a:rPr lang="es-ES" sz="3200" dirty="0">
                <a:latin typeface="Calibri" pitchFamily="34" charset="0"/>
                <a:cs typeface="Times New Roman" pitchFamily="18" charset="0"/>
              </a:rPr>
              <a:t>a la gloria de su Padre nos llamó.</a:t>
            </a:r>
            <a:endParaRPr lang="es-ES" sz="3200" dirty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"/>
          <p:cNvSpPr>
            <a:spLocks noChangeArrowheads="1"/>
          </p:cNvSpPr>
          <p:nvPr/>
        </p:nvSpPr>
        <p:spPr bwMode="auto">
          <a:xfrm>
            <a:off x="0" y="138113"/>
            <a:ext cx="9144000" cy="551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BENDITO ES EL SEÑOR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Bendito es el Señor, porque escuchó mi voz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de todas mis angustias me libró;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dichoso fue aquel día en que confié en él,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a mi alma fue refugio salvador.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Pusiste tu morada en mi corazón,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atento está tu oído siempre a mi clamor.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En ti está mi confianza, mi fe, mi esperanza,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68563" algn="l"/>
                <a:tab pos="3292475" algn="l"/>
                <a:tab pos="3703638" algn="l"/>
                <a:tab pos="4114800" algn="l"/>
                <a:tab pos="4525963" algn="l"/>
              </a:tabLst>
            </a:pPr>
            <a:r>
              <a:rPr lang="es-ES" altLang="es-CL" sz="3200">
                <a:latin typeface="Calibri" pitchFamily="34" charset="0"/>
                <a:cs typeface="Times New Roman" pitchFamily="18" charset="0"/>
              </a:rPr>
              <a:t>mi pronto auxilio eres, oh Señor.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"/>
          <p:cNvSpPr>
            <a:spLocks noChangeArrowheads="1"/>
          </p:cNvSpPr>
          <p:nvPr/>
        </p:nvSpPr>
        <p:spPr bwMode="auto">
          <a:xfrm>
            <a:off x="-3175" y="260350"/>
            <a:ext cx="91440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altLang="es-CL" sz="3200" b="1">
                <a:latin typeface="Calibri" pitchFamily="34" charset="0"/>
                <a:cs typeface="Times New Roman" pitchFamily="18" charset="0"/>
              </a:rPr>
              <a:t>BENDITO ES JESÚS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Bendito es Jesús, el Hijo de Dios,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bendito es, bendito es, 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bendito el que viene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en el nombre del Señor.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endParaRPr lang="es-ES" altLang="es-CL" sz="3200">
              <a:latin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Las puertas eternas se abrirán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y él vendrá, y él vendrá,</a:t>
            </a:r>
            <a:endParaRPr lang="es-CL" altLang="es-CL" sz="3200">
              <a:latin typeface="Calibri" pitchFamily="34" charset="0"/>
            </a:endParaRP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bendito el que viene</a:t>
            </a:r>
          </a:p>
          <a:p>
            <a:pPr algn="ctr" eaLnBrk="0" hangingPunct="0"/>
            <a:r>
              <a:rPr lang="es-ES" altLang="es-CL" sz="3200">
                <a:latin typeface="Calibri" pitchFamily="34" charset="0"/>
                <a:cs typeface="Times New Roman" pitchFamily="18" charset="0"/>
              </a:rPr>
              <a:t>en el nombre del Señor.</a:t>
            </a:r>
            <a:endParaRPr lang="es-ES" altLang="es-CL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3850" y="333375"/>
            <a:ext cx="8424863" cy="5294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  <a:cs typeface="Arial" pitchFamily="34" charset="0"/>
              </a:rPr>
              <a:t>BENDITO SEA EL DIOS Y PADRE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(Efesios 1:3-5)</a:t>
            </a:r>
          </a:p>
          <a:p>
            <a:pPr algn="ctr">
              <a:defRPr/>
            </a:pP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Bendito sea el Dios y Padre de nuestro Señor,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que nos bendijo con toda bendición espiritual.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endParaRPr lang="es-ES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Nos escogió, nos redimió,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nos adoptó y nos predestinó</a:t>
            </a:r>
            <a:endParaRPr lang="es-CL" sz="3200" dirty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para que fuésemos santos y sin mancha</a:t>
            </a:r>
          </a:p>
          <a:p>
            <a:pPr algn="ctr">
              <a:defRPr/>
            </a:pPr>
            <a:r>
              <a:rPr lang="es-ES" sz="3200" dirty="0">
                <a:latin typeface="+mn-lt"/>
                <a:cs typeface="Arial" pitchFamily="34" charset="0"/>
              </a:rPr>
              <a:t>delante de él.</a:t>
            </a:r>
            <a:endParaRPr lang="es-CL" sz="3200" dirty="0">
              <a:latin typeface="+mn-lt"/>
              <a:cs typeface="Arial" pitchFamily="34" charset="0"/>
            </a:endParaRPr>
          </a:p>
          <a:p>
            <a:pPr>
              <a:defRPr/>
            </a:pPr>
            <a:endParaRPr lang="es-CL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11319</TotalTime>
  <Words>43023</Words>
  <Application>Microsoft Office PowerPoint</Application>
  <PresentationFormat>Presentación en pantalla (4:3)</PresentationFormat>
  <Paragraphs>7168</Paragraphs>
  <Slides>714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714</vt:i4>
      </vt:variant>
    </vt:vector>
  </HeadingPairs>
  <TitlesOfParts>
    <vt:vector size="715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Diapositiva 68</vt:lpstr>
      <vt:lpstr>Diapositiva 69</vt:lpstr>
      <vt:lpstr>Diapositiva 70</vt:lpstr>
      <vt:lpstr>Diapositiva 71</vt:lpstr>
      <vt:lpstr>Diapositiva 72</vt:lpstr>
      <vt:lpstr>Diapositiva 73</vt:lpstr>
      <vt:lpstr>Diapositiva 74</vt:lpstr>
      <vt:lpstr>Diapositiva 75</vt:lpstr>
      <vt:lpstr>Diapositiva 76</vt:lpstr>
      <vt:lpstr>Diapositiva 77</vt:lpstr>
      <vt:lpstr>Diapositiva 78</vt:lpstr>
      <vt:lpstr>Diapositiva 79</vt:lpstr>
      <vt:lpstr>Diapositiva 80</vt:lpstr>
      <vt:lpstr>Diapositiva 81</vt:lpstr>
      <vt:lpstr>Diapositiva 82</vt:lpstr>
      <vt:lpstr>Diapositiva 83</vt:lpstr>
      <vt:lpstr>Diapositiva 84</vt:lpstr>
      <vt:lpstr>Diapositiva 85</vt:lpstr>
      <vt:lpstr>Diapositiva 86</vt:lpstr>
      <vt:lpstr>Diapositiva 87</vt:lpstr>
      <vt:lpstr>Diapositiva 88</vt:lpstr>
      <vt:lpstr>Diapositiva 89</vt:lpstr>
      <vt:lpstr>Diapositiva 90</vt:lpstr>
      <vt:lpstr>Diapositiva 91</vt:lpstr>
      <vt:lpstr>Diapositiva 92</vt:lpstr>
      <vt:lpstr>Diapositiva 93</vt:lpstr>
      <vt:lpstr>Diapositiva 94</vt:lpstr>
      <vt:lpstr>Diapositiva 95</vt:lpstr>
      <vt:lpstr>Diapositiva 96</vt:lpstr>
      <vt:lpstr>Diapositiva 97</vt:lpstr>
      <vt:lpstr>Diapositiva 98</vt:lpstr>
      <vt:lpstr>Diapositiva 99</vt:lpstr>
      <vt:lpstr>Diapositiva 100</vt:lpstr>
      <vt:lpstr>Diapositiva 101</vt:lpstr>
      <vt:lpstr>Diapositiva 102</vt:lpstr>
      <vt:lpstr>Diapositiva 103</vt:lpstr>
      <vt:lpstr>Diapositiva 104</vt:lpstr>
      <vt:lpstr>Diapositiva 105</vt:lpstr>
      <vt:lpstr>Diapositiva 106</vt:lpstr>
      <vt:lpstr>Diapositiva 107</vt:lpstr>
      <vt:lpstr>Diapositiva 108</vt:lpstr>
      <vt:lpstr>Diapositiva 109</vt:lpstr>
      <vt:lpstr>Diapositiva 110</vt:lpstr>
      <vt:lpstr>Diapositiva 111</vt:lpstr>
      <vt:lpstr>Diapositiva 112</vt:lpstr>
      <vt:lpstr>Diapositiva 113</vt:lpstr>
      <vt:lpstr>Diapositiva 114</vt:lpstr>
      <vt:lpstr>Diapositiva 115</vt:lpstr>
      <vt:lpstr>Diapositiva 116</vt:lpstr>
      <vt:lpstr>Diapositiva 117</vt:lpstr>
      <vt:lpstr>Diapositiva 118</vt:lpstr>
      <vt:lpstr>Diapositiva 119</vt:lpstr>
      <vt:lpstr>Diapositiva 120</vt:lpstr>
      <vt:lpstr>Diapositiva 121</vt:lpstr>
      <vt:lpstr>Diapositiva 122</vt:lpstr>
      <vt:lpstr>Diapositiva 123</vt:lpstr>
      <vt:lpstr>Diapositiva 124</vt:lpstr>
      <vt:lpstr>Diapositiva 125</vt:lpstr>
      <vt:lpstr>Diapositiva 126</vt:lpstr>
      <vt:lpstr>Diapositiva 127</vt:lpstr>
      <vt:lpstr>Diapositiva 128</vt:lpstr>
      <vt:lpstr>Diapositiva 129</vt:lpstr>
      <vt:lpstr>Diapositiva 130</vt:lpstr>
      <vt:lpstr>Diapositiva 131</vt:lpstr>
      <vt:lpstr>Diapositiva 132</vt:lpstr>
      <vt:lpstr>Diapositiva 133</vt:lpstr>
      <vt:lpstr>Diapositiva 134</vt:lpstr>
      <vt:lpstr>Diapositiva 135</vt:lpstr>
      <vt:lpstr>Diapositiva 136</vt:lpstr>
      <vt:lpstr>Diapositiva 137</vt:lpstr>
      <vt:lpstr>Diapositiva 138</vt:lpstr>
      <vt:lpstr>Diapositiva 139</vt:lpstr>
      <vt:lpstr>Diapositiva 140</vt:lpstr>
      <vt:lpstr>Diapositiva 141</vt:lpstr>
      <vt:lpstr>Diapositiva 142</vt:lpstr>
      <vt:lpstr>Diapositiva 143</vt:lpstr>
      <vt:lpstr>Diapositiva 144</vt:lpstr>
      <vt:lpstr>Diapositiva 145</vt:lpstr>
      <vt:lpstr>Diapositiva 146</vt:lpstr>
      <vt:lpstr>Diapositiva 147</vt:lpstr>
      <vt:lpstr>Diapositiva 148</vt:lpstr>
      <vt:lpstr>Diapositiva 149</vt:lpstr>
      <vt:lpstr>Diapositiva 150</vt:lpstr>
      <vt:lpstr>Diapositiva 151</vt:lpstr>
      <vt:lpstr>Diapositiva 152</vt:lpstr>
      <vt:lpstr>Diapositiva 153</vt:lpstr>
      <vt:lpstr>Diapositiva 154</vt:lpstr>
      <vt:lpstr>Diapositiva 155</vt:lpstr>
      <vt:lpstr>Diapositiva 156</vt:lpstr>
      <vt:lpstr>Diapositiva 157</vt:lpstr>
      <vt:lpstr>Diapositiva 158</vt:lpstr>
      <vt:lpstr>Diapositiva 159</vt:lpstr>
      <vt:lpstr>Diapositiva 160</vt:lpstr>
      <vt:lpstr>Diapositiva 161</vt:lpstr>
      <vt:lpstr>Diapositiva 162</vt:lpstr>
      <vt:lpstr>Diapositiva 163</vt:lpstr>
      <vt:lpstr>Diapositiva 164</vt:lpstr>
      <vt:lpstr>Diapositiva 165</vt:lpstr>
      <vt:lpstr>Diapositiva 166</vt:lpstr>
      <vt:lpstr>Diapositiva 167</vt:lpstr>
      <vt:lpstr>Diapositiva 168</vt:lpstr>
      <vt:lpstr>Diapositiva 169</vt:lpstr>
      <vt:lpstr>Diapositiva 170</vt:lpstr>
      <vt:lpstr>Diapositiva 171</vt:lpstr>
      <vt:lpstr>Diapositiva 172</vt:lpstr>
      <vt:lpstr>Diapositiva 173</vt:lpstr>
      <vt:lpstr>Diapositiva 174</vt:lpstr>
      <vt:lpstr>Diapositiva 175</vt:lpstr>
      <vt:lpstr>Diapositiva 176</vt:lpstr>
      <vt:lpstr>Diapositiva 177</vt:lpstr>
      <vt:lpstr>Diapositiva 178</vt:lpstr>
      <vt:lpstr>Diapositiva 179</vt:lpstr>
      <vt:lpstr>Diapositiva 180</vt:lpstr>
      <vt:lpstr>Diapositiva 181</vt:lpstr>
      <vt:lpstr>Diapositiva 182</vt:lpstr>
      <vt:lpstr>Diapositiva 183</vt:lpstr>
      <vt:lpstr>Diapositiva 184</vt:lpstr>
      <vt:lpstr>Diapositiva 185</vt:lpstr>
      <vt:lpstr>Diapositiva 186</vt:lpstr>
      <vt:lpstr>Diapositiva 187</vt:lpstr>
      <vt:lpstr>Diapositiva 188</vt:lpstr>
      <vt:lpstr>Diapositiva 189</vt:lpstr>
      <vt:lpstr>Diapositiva 190</vt:lpstr>
      <vt:lpstr>Diapositiva 191</vt:lpstr>
      <vt:lpstr>Diapositiva 192</vt:lpstr>
      <vt:lpstr>Diapositiva 193</vt:lpstr>
      <vt:lpstr>Diapositiva 194</vt:lpstr>
      <vt:lpstr>Diapositiva 195</vt:lpstr>
      <vt:lpstr>Diapositiva 196</vt:lpstr>
      <vt:lpstr>Diapositiva 197</vt:lpstr>
      <vt:lpstr>Diapositiva 198</vt:lpstr>
      <vt:lpstr>Diapositiva 199</vt:lpstr>
      <vt:lpstr>Diapositiva 200</vt:lpstr>
      <vt:lpstr>Diapositiva 201</vt:lpstr>
      <vt:lpstr>Diapositiva 202</vt:lpstr>
      <vt:lpstr>Diapositiva 203</vt:lpstr>
      <vt:lpstr>Diapositiva 204</vt:lpstr>
      <vt:lpstr>Diapositiva 205</vt:lpstr>
      <vt:lpstr>Diapositiva 206</vt:lpstr>
      <vt:lpstr>Diapositiva 207</vt:lpstr>
      <vt:lpstr>Diapositiva 208</vt:lpstr>
      <vt:lpstr>Diapositiva 209</vt:lpstr>
      <vt:lpstr>Diapositiva 210</vt:lpstr>
      <vt:lpstr>Diapositiva 211</vt:lpstr>
      <vt:lpstr>Diapositiva 212</vt:lpstr>
      <vt:lpstr>Diapositiva 213</vt:lpstr>
      <vt:lpstr>Diapositiva 214</vt:lpstr>
      <vt:lpstr>Diapositiva 215</vt:lpstr>
      <vt:lpstr>Diapositiva 216</vt:lpstr>
      <vt:lpstr>Diapositiva 217</vt:lpstr>
      <vt:lpstr>Diapositiva 218</vt:lpstr>
      <vt:lpstr>Diapositiva 219</vt:lpstr>
      <vt:lpstr>Diapositiva 220</vt:lpstr>
      <vt:lpstr>Diapositiva 221</vt:lpstr>
      <vt:lpstr>Diapositiva 222</vt:lpstr>
      <vt:lpstr>Diapositiva 223</vt:lpstr>
      <vt:lpstr>Diapositiva 224</vt:lpstr>
      <vt:lpstr>Diapositiva 225</vt:lpstr>
      <vt:lpstr>Diapositiva 226</vt:lpstr>
      <vt:lpstr>Diapositiva 227</vt:lpstr>
      <vt:lpstr>Diapositiva 228</vt:lpstr>
      <vt:lpstr>Diapositiva 229</vt:lpstr>
      <vt:lpstr>Diapositiva 230</vt:lpstr>
      <vt:lpstr>Diapositiva 231</vt:lpstr>
      <vt:lpstr>Diapositiva 232</vt:lpstr>
      <vt:lpstr>Diapositiva 233</vt:lpstr>
      <vt:lpstr>Diapositiva 234</vt:lpstr>
      <vt:lpstr>Diapositiva 235</vt:lpstr>
      <vt:lpstr>Diapositiva 236</vt:lpstr>
      <vt:lpstr>Diapositiva 237</vt:lpstr>
      <vt:lpstr>Diapositiva 238</vt:lpstr>
      <vt:lpstr>Diapositiva 239</vt:lpstr>
      <vt:lpstr>Diapositiva 240</vt:lpstr>
      <vt:lpstr>Diapositiva 241</vt:lpstr>
      <vt:lpstr>Diapositiva 242</vt:lpstr>
      <vt:lpstr>Diapositiva 243</vt:lpstr>
      <vt:lpstr>Diapositiva 244</vt:lpstr>
      <vt:lpstr>Diapositiva 245</vt:lpstr>
      <vt:lpstr>Diapositiva 246</vt:lpstr>
      <vt:lpstr>Diapositiva 247</vt:lpstr>
      <vt:lpstr>Diapositiva 248</vt:lpstr>
      <vt:lpstr>Diapositiva 249</vt:lpstr>
      <vt:lpstr>Diapositiva 250</vt:lpstr>
      <vt:lpstr>Diapositiva 251</vt:lpstr>
      <vt:lpstr>Diapositiva 252</vt:lpstr>
      <vt:lpstr>Diapositiva 253</vt:lpstr>
      <vt:lpstr>Diapositiva 254</vt:lpstr>
      <vt:lpstr>Diapositiva 255</vt:lpstr>
      <vt:lpstr>Diapositiva 256</vt:lpstr>
      <vt:lpstr>Diapositiva 257</vt:lpstr>
      <vt:lpstr>Diapositiva 258</vt:lpstr>
      <vt:lpstr>Diapositiva 259</vt:lpstr>
      <vt:lpstr>Diapositiva 260</vt:lpstr>
      <vt:lpstr>Diapositiva 261</vt:lpstr>
      <vt:lpstr>Diapositiva 262</vt:lpstr>
      <vt:lpstr>Diapositiva 263</vt:lpstr>
      <vt:lpstr>Diapositiva 264</vt:lpstr>
      <vt:lpstr>Diapositiva 265</vt:lpstr>
      <vt:lpstr>Diapositiva 266</vt:lpstr>
      <vt:lpstr>Diapositiva 267</vt:lpstr>
      <vt:lpstr>Diapositiva 268</vt:lpstr>
      <vt:lpstr>Diapositiva 269</vt:lpstr>
      <vt:lpstr>Diapositiva 270</vt:lpstr>
      <vt:lpstr>Diapositiva 271</vt:lpstr>
      <vt:lpstr>Diapositiva 272</vt:lpstr>
      <vt:lpstr>Diapositiva 273</vt:lpstr>
      <vt:lpstr>Diapositiva 274</vt:lpstr>
      <vt:lpstr>Diapositiva 275</vt:lpstr>
      <vt:lpstr>Diapositiva 276</vt:lpstr>
      <vt:lpstr>Diapositiva 277</vt:lpstr>
      <vt:lpstr>Diapositiva 278</vt:lpstr>
      <vt:lpstr>Diapositiva 279</vt:lpstr>
      <vt:lpstr>Diapositiva 280</vt:lpstr>
      <vt:lpstr>Diapositiva 281</vt:lpstr>
      <vt:lpstr>Diapositiva 282</vt:lpstr>
      <vt:lpstr>Diapositiva 283</vt:lpstr>
      <vt:lpstr>Diapositiva 284</vt:lpstr>
      <vt:lpstr>Diapositiva 285</vt:lpstr>
      <vt:lpstr>Diapositiva 286</vt:lpstr>
      <vt:lpstr>Diapositiva 287</vt:lpstr>
      <vt:lpstr>Diapositiva 288</vt:lpstr>
      <vt:lpstr>Diapositiva 289</vt:lpstr>
      <vt:lpstr>Diapositiva 290</vt:lpstr>
      <vt:lpstr>Diapositiva 291</vt:lpstr>
      <vt:lpstr>Diapositiva 292</vt:lpstr>
      <vt:lpstr>Diapositiva 293</vt:lpstr>
      <vt:lpstr>Diapositiva 294</vt:lpstr>
      <vt:lpstr>Diapositiva 295</vt:lpstr>
      <vt:lpstr>Diapositiva 296</vt:lpstr>
      <vt:lpstr>Diapositiva 297</vt:lpstr>
      <vt:lpstr>Diapositiva 298</vt:lpstr>
      <vt:lpstr>Diapositiva 299</vt:lpstr>
      <vt:lpstr>Diapositiva 300</vt:lpstr>
      <vt:lpstr>Diapositiva 301</vt:lpstr>
      <vt:lpstr>Diapositiva 302</vt:lpstr>
      <vt:lpstr>Diapositiva 303</vt:lpstr>
      <vt:lpstr>Diapositiva 304</vt:lpstr>
      <vt:lpstr>Diapositiva 305</vt:lpstr>
      <vt:lpstr>Diapositiva 306</vt:lpstr>
      <vt:lpstr>Diapositiva 307</vt:lpstr>
      <vt:lpstr>Diapositiva 308</vt:lpstr>
      <vt:lpstr>Diapositiva 309</vt:lpstr>
      <vt:lpstr>Diapositiva 310</vt:lpstr>
      <vt:lpstr>Diapositiva 311</vt:lpstr>
      <vt:lpstr>Diapositiva 312</vt:lpstr>
      <vt:lpstr>Diapositiva 313</vt:lpstr>
      <vt:lpstr>Diapositiva 314</vt:lpstr>
      <vt:lpstr>Diapositiva 315</vt:lpstr>
      <vt:lpstr>Diapositiva 316</vt:lpstr>
      <vt:lpstr>Diapositiva 317</vt:lpstr>
      <vt:lpstr>Diapositiva 318</vt:lpstr>
      <vt:lpstr>Diapositiva 319</vt:lpstr>
      <vt:lpstr>Diapositiva 320</vt:lpstr>
      <vt:lpstr>Diapositiva 321</vt:lpstr>
      <vt:lpstr>Diapositiva 322</vt:lpstr>
      <vt:lpstr>Diapositiva 323</vt:lpstr>
      <vt:lpstr>Diapositiva 324</vt:lpstr>
      <vt:lpstr>Diapositiva 325</vt:lpstr>
      <vt:lpstr>Diapositiva 326</vt:lpstr>
      <vt:lpstr>Diapositiva 327</vt:lpstr>
      <vt:lpstr>Diapositiva 328</vt:lpstr>
      <vt:lpstr>Diapositiva 329</vt:lpstr>
      <vt:lpstr>Diapositiva 330</vt:lpstr>
      <vt:lpstr>Diapositiva 331</vt:lpstr>
      <vt:lpstr>Diapositiva 332</vt:lpstr>
      <vt:lpstr>Diapositiva 333</vt:lpstr>
      <vt:lpstr>Diapositiva 334</vt:lpstr>
      <vt:lpstr>Diapositiva 335</vt:lpstr>
      <vt:lpstr>Diapositiva 336</vt:lpstr>
      <vt:lpstr>Diapositiva 337</vt:lpstr>
      <vt:lpstr>Diapositiva 338</vt:lpstr>
      <vt:lpstr>Diapositiva 339</vt:lpstr>
      <vt:lpstr>Diapositiva 340</vt:lpstr>
      <vt:lpstr>Diapositiva 341</vt:lpstr>
      <vt:lpstr>Diapositiva 342</vt:lpstr>
      <vt:lpstr>Diapositiva 343</vt:lpstr>
      <vt:lpstr>Diapositiva 344</vt:lpstr>
      <vt:lpstr>Diapositiva 345</vt:lpstr>
      <vt:lpstr>Diapositiva 346</vt:lpstr>
      <vt:lpstr>Diapositiva 347</vt:lpstr>
      <vt:lpstr>Diapositiva 348</vt:lpstr>
      <vt:lpstr>Diapositiva 349</vt:lpstr>
      <vt:lpstr>Diapositiva 350</vt:lpstr>
      <vt:lpstr>Diapositiva 351</vt:lpstr>
      <vt:lpstr>Diapositiva 352</vt:lpstr>
      <vt:lpstr>Diapositiva 353</vt:lpstr>
      <vt:lpstr>Diapositiva 354</vt:lpstr>
      <vt:lpstr>Diapositiva 355</vt:lpstr>
      <vt:lpstr>Diapositiva 356</vt:lpstr>
      <vt:lpstr>Diapositiva 357</vt:lpstr>
      <vt:lpstr>Diapositiva 358</vt:lpstr>
      <vt:lpstr>Diapositiva 359</vt:lpstr>
      <vt:lpstr>Diapositiva 360</vt:lpstr>
      <vt:lpstr>Diapositiva 361</vt:lpstr>
      <vt:lpstr>Diapositiva 362</vt:lpstr>
      <vt:lpstr>Diapositiva 363</vt:lpstr>
      <vt:lpstr>Diapositiva 364</vt:lpstr>
      <vt:lpstr>Diapositiva 365</vt:lpstr>
      <vt:lpstr>Diapositiva 366</vt:lpstr>
      <vt:lpstr>Diapositiva 367</vt:lpstr>
      <vt:lpstr>Diapositiva 368</vt:lpstr>
      <vt:lpstr>Diapositiva 369</vt:lpstr>
      <vt:lpstr>Diapositiva 370</vt:lpstr>
      <vt:lpstr>Diapositiva 371</vt:lpstr>
      <vt:lpstr>Diapositiva 372</vt:lpstr>
      <vt:lpstr>Diapositiva 373</vt:lpstr>
      <vt:lpstr>Diapositiva 374</vt:lpstr>
      <vt:lpstr>Diapositiva 375</vt:lpstr>
      <vt:lpstr>Diapositiva 376</vt:lpstr>
      <vt:lpstr>Diapositiva 377</vt:lpstr>
      <vt:lpstr>Diapositiva 378</vt:lpstr>
      <vt:lpstr>Diapositiva 379</vt:lpstr>
      <vt:lpstr>Diapositiva 380</vt:lpstr>
      <vt:lpstr>Diapositiva 381</vt:lpstr>
      <vt:lpstr>Diapositiva 382</vt:lpstr>
      <vt:lpstr>Diapositiva 383</vt:lpstr>
      <vt:lpstr>Diapositiva 384</vt:lpstr>
      <vt:lpstr>Diapositiva 385</vt:lpstr>
      <vt:lpstr>Diapositiva 386</vt:lpstr>
      <vt:lpstr>Diapositiva 387</vt:lpstr>
      <vt:lpstr>Diapositiva 388</vt:lpstr>
      <vt:lpstr>Diapositiva 389</vt:lpstr>
      <vt:lpstr>Diapositiva 390</vt:lpstr>
      <vt:lpstr>Diapositiva 391</vt:lpstr>
      <vt:lpstr>Diapositiva 392</vt:lpstr>
      <vt:lpstr>Diapositiva 393</vt:lpstr>
      <vt:lpstr>Diapositiva 394</vt:lpstr>
      <vt:lpstr>Diapositiva 395</vt:lpstr>
      <vt:lpstr>Diapositiva 396</vt:lpstr>
      <vt:lpstr>Diapositiva 397</vt:lpstr>
      <vt:lpstr>Diapositiva 398</vt:lpstr>
      <vt:lpstr>Diapositiva 399</vt:lpstr>
      <vt:lpstr>Diapositiva 400</vt:lpstr>
      <vt:lpstr>Diapositiva 401</vt:lpstr>
      <vt:lpstr>Diapositiva 402</vt:lpstr>
      <vt:lpstr>Diapositiva 403</vt:lpstr>
      <vt:lpstr>Diapositiva 404</vt:lpstr>
      <vt:lpstr>Diapositiva 405</vt:lpstr>
      <vt:lpstr>Diapositiva 406</vt:lpstr>
      <vt:lpstr>Diapositiva 407</vt:lpstr>
      <vt:lpstr>Diapositiva 408</vt:lpstr>
      <vt:lpstr>Diapositiva 409</vt:lpstr>
      <vt:lpstr>Diapositiva 410</vt:lpstr>
      <vt:lpstr>Diapositiva 411</vt:lpstr>
      <vt:lpstr>Diapositiva 412</vt:lpstr>
      <vt:lpstr>Diapositiva 413</vt:lpstr>
      <vt:lpstr>Diapositiva 414</vt:lpstr>
      <vt:lpstr>Diapositiva 415</vt:lpstr>
      <vt:lpstr>Diapositiva 416</vt:lpstr>
      <vt:lpstr>Diapositiva 417</vt:lpstr>
      <vt:lpstr>Diapositiva 418</vt:lpstr>
      <vt:lpstr>Diapositiva 419</vt:lpstr>
      <vt:lpstr>Diapositiva 420</vt:lpstr>
      <vt:lpstr>Diapositiva 421</vt:lpstr>
      <vt:lpstr>Diapositiva 422</vt:lpstr>
      <vt:lpstr>Diapositiva 423</vt:lpstr>
      <vt:lpstr>Diapositiva 424</vt:lpstr>
      <vt:lpstr>Diapositiva 425</vt:lpstr>
      <vt:lpstr>Diapositiva 426</vt:lpstr>
      <vt:lpstr>Diapositiva 427</vt:lpstr>
      <vt:lpstr>Diapositiva 428</vt:lpstr>
      <vt:lpstr>Diapositiva 429</vt:lpstr>
      <vt:lpstr>Diapositiva 430</vt:lpstr>
      <vt:lpstr>Diapositiva 431</vt:lpstr>
      <vt:lpstr>Diapositiva 432</vt:lpstr>
      <vt:lpstr>Diapositiva 433</vt:lpstr>
      <vt:lpstr>Diapositiva 434</vt:lpstr>
      <vt:lpstr>Diapositiva 435</vt:lpstr>
      <vt:lpstr>Diapositiva 436</vt:lpstr>
      <vt:lpstr>Diapositiva 437</vt:lpstr>
      <vt:lpstr>Diapositiva 438</vt:lpstr>
      <vt:lpstr>Diapositiva 439</vt:lpstr>
      <vt:lpstr>Diapositiva 440</vt:lpstr>
      <vt:lpstr>Diapositiva 441</vt:lpstr>
      <vt:lpstr>Diapositiva 442</vt:lpstr>
      <vt:lpstr>Diapositiva 443</vt:lpstr>
      <vt:lpstr>Diapositiva 444</vt:lpstr>
      <vt:lpstr>Diapositiva 445</vt:lpstr>
      <vt:lpstr>Diapositiva 446</vt:lpstr>
      <vt:lpstr>Diapositiva 447</vt:lpstr>
      <vt:lpstr>Diapositiva 448</vt:lpstr>
      <vt:lpstr>Diapositiva 449</vt:lpstr>
      <vt:lpstr>Diapositiva 450</vt:lpstr>
      <vt:lpstr>Diapositiva 451</vt:lpstr>
      <vt:lpstr>Diapositiva 452</vt:lpstr>
      <vt:lpstr>Diapositiva 453</vt:lpstr>
      <vt:lpstr>Diapositiva 454</vt:lpstr>
      <vt:lpstr>Diapositiva 455</vt:lpstr>
      <vt:lpstr>Diapositiva 456</vt:lpstr>
      <vt:lpstr>Diapositiva 457</vt:lpstr>
      <vt:lpstr>Diapositiva 458</vt:lpstr>
      <vt:lpstr>Diapositiva 459</vt:lpstr>
      <vt:lpstr>Diapositiva 460</vt:lpstr>
      <vt:lpstr>Diapositiva 461</vt:lpstr>
      <vt:lpstr>Diapositiva 462</vt:lpstr>
      <vt:lpstr>Diapositiva 463</vt:lpstr>
      <vt:lpstr>Diapositiva 464</vt:lpstr>
      <vt:lpstr>Diapositiva 465</vt:lpstr>
      <vt:lpstr>Diapositiva 466</vt:lpstr>
      <vt:lpstr>Diapositiva 467</vt:lpstr>
      <vt:lpstr>Diapositiva 468</vt:lpstr>
      <vt:lpstr>Diapositiva 469</vt:lpstr>
      <vt:lpstr>Diapositiva 470</vt:lpstr>
      <vt:lpstr>Diapositiva 471</vt:lpstr>
      <vt:lpstr>Diapositiva 472</vt:lpstr>
      <vt:lpstr>Diapositiva 473</vt:lpstr>
      <vt:lpstr>Diapositiva 474</vt:lpstr>
      <vt:lpstr>Diapositiva 475</vt:lpstr>
      <vt:lpstr>Diapositiva 476</vt:lpstr>
      <vt:lpstr>Diapositiva 477</vt:lpstr>
      <vt:lpstr>Diapositiva 478</vt:lpstr>
      <vt:lpstr>Diapositiva 479</vt:lpstr>
      <vt:lpstr>Diapositiva 480</vt:lpstr>
      <vt:lpstr>Diapositiva 481</vt:lpstr>
      <vt:lpstr>Diapositiva 482</vt:lpstr>
      <vt:lpstr>Diapositiva 483</vt:lpstr>
      <vt:lpstr>Diapositiva 484</vt:lpstr>
      <vt:lpstr>Diapositiva 485</vt:lpstr>
      <vt:lpstr>Diapositiva 486</vt:lpstr>
      <vt:lpstr>Diapositiva 487</vt:lpstr>
      <vt:lpstr>Diapositiva 488</vt:lpstr>
      <vt:lpstr>Diapositiva 489</vt:lpstr>
      <vt:lpstr>Diapositiva 490</vt:lpstr>
      <vt:lpstr>Diapositiva 491</vt:lpstr>
      <vt:lpstr>Diapositiva 492</vt:lpstr>
      <vt:lpstr>Diapositiva 493</vt:lpstr>
      <vt:lpstr>Diapositiva 494</vt:lpstr>
      <vt:lpstr>Diapositiva 495</vt:lpstr>
      <vt:lpstr>Diapositiva 496</vt:lpstr>
      <vt:lpstr>Diapositiva 497</vt:lpstr>
      <vt:lpstr>Diapositiva 498</vt:lpstr>
      <vt:lpstr>Diapositiva 499</vt:lpstr>
      <vt:lpstr>Diapositiva 500</vt:lpstr>
      <vt:lpstr>Diapositiva 501</vt:lpstr>
      <vt:lpstr>Diapositiva 502</vt:lpstr>
      <vt:lpstr>Diapositiva 503</vt:lpstr>
      <vt:lpstr>Diapositiva 504</vt:lpstr>
      <vt:lpstr>Diapositiva 505</vt:lpstr>
      <vt:lpstr>Diapositiva 506</vt:lpstr>
      <vt:lpstr>Diapositiva 507</vt:lpstr>
      <vt:lpstr>Diapositiva 508</vt:lpstr>
      <vt:lpstr>Diapositiva 509</vt:lpstr>
      <vt:lpstr>Diapositiva 510</vt:lpstr>
      <vt:lpstr>Diapositiva 511</vt:lpstr>
      <vt:lpstr>Diapositiva 512</vt:lpstr>
      <vt:lpstr>Diapositiva 513</vt:lpstr>
      <vt:lpstr>Diapositiva 514</vt:lpstr>
      <vt:lpstr>Diapositiva 515</vt:lpstr>
      <vt:lpstr>Diapositiva 516</vt:lpstr>
      <vt:lpstr>Diapositiva 517</vt:lpstr>
      <vt:lpstr>Diapositiva 518</vt:lpstr>
      <vt:lpstr>Diapositiva 519</vt:lpstr>
      <vt:lpstr>Diapositiva 520</vt:lpstr>
      <vt:lpstr>Diapositiva 521</vt:lpstr>
      <vt:lpstr>Diapositiva 522</vt:lpstr>
      <vt:lpstr>Diapositiva 523</vt:lpstr>
      <vt:lpstr>Diapositiva 524</vt:lpstr>
      <vt:lpstr>Diapositiva 525</vt:lpstr>
      <vt:lpstr>Diapositiva 526</vt:lpstr>
      <vt:lpstr>Diapositiva 527</vt:lpstr>
      <vt:lpstr>Diapositiva 528</vt:lpstr>
      <vt:lpstr>Diapositiva 529</vt:lpstr>
      <vt:lpstr>Diapositiva 530</vt:lpstr>
      <vt:lpstr>Diapositiva 531</vt:lpstr>
      <vt:lpstr>Diapositiva 532</vt:lpstr>
      <vt:lpstr>Diapositiva 533</vt:lpstr>
      <vt:lpstr>Diapositiva 534</vt:lpstr>
      <vt:lpstr>Diapositiva 535</vt:lpstr>
      <vt:lpstr>Diapositiva 536</vt:lpstr>
      <vt:lpstr>Diapositiva 537</vt:lpstr>
      <vt:lpstr>Diapositiva 538</vt:lpstr>
      <vt:lpstr>Diapositiva 539</vt:lpstr>
      <vt:lpstr>Diapositiva 540</vt:lpstr>
      <vt:lpstr>Diapositiva 541</vt:lpstr>
      <vt:lpstr>Diapositiva 542</vt:lpstr>
      <vt:lpstr>Diapositiva 543</vt:lpstr>
      <vt:lpstr>Diapositiva 544</vt:lpstr>
      <vt:lpstr>Diapositiva 545</vt:lpstr>
      <vt:lpstr>Diapositiva 546</vt:lpstr>
      <vt:lpstr>Diapositiva 547</vt:lpstr>
      <vt:lpstr>Diapositiva 548</vt:lpstr>
      <vt:lpstr>Diapositiva 549</vt:lpstr>
      <vt:lpstr>Diapositiva 550</vt:lpstr>
      <vt:lpstr>Diapositiva 551</vt:lpstr>
      <vt:lpstr>Diapositiva 552</vt:lpstr>
      <vt:lpstr>Diapositiva 553</vt:lpstr>
      <vt:lpstr>Diapositiva 554</vt:lpstr>
      <vt:lpstr>Diapositiva 555</vt:lpstr>
      <vt:lpstr>Diapositiva 556</vt:lpstr>
      <vt:lpstr>Diapositiva 557</vt:lpstr>
      <vt:lpstr>Diapositiva 558</vt:lpstr>
      <vt:lpstr>Diapositiva 559</vt:lpstr>
      <vt:lpstr>Diapositiva 560</vt:lpstr>
      <vt:lpstr>Diapositiva 561</vt:lpstr>
      <vt:lpstr>Diapositiva 562</vt:lpstr>
      <vt:lpstr>Diapositiva 563</vt:lpstr>
      <vt:lpstr>Diapositiva 564</vt:lpstr>
      <vt:lpstr>Diapositiva 565</vt:lpstr>
      <vt:lpstr>Diapositiva 566</vt:lpstr>
      <vt:lpstr>Diapositiva 567</vt:lpstr>
      <vt:lpstr>Diapositiva 568</vt:lpstr>
      <vt:lpstr>Diapositiva 569</vt:lpstr>
      <vt:lpstr>Diapositiva 570</vt:lpstr>
      <vt:lpstr>Diapositiva 571</vt:lpstr>
      <vt:lpstr>Diapositiva 572</vt:lpstr>
      <vt:lpstr>Diapositiva 573</vt:lpstr>
      <vt:lpstr>Diapositiva 574</vt:lpstr>
      <vt:lpstr>Diapositiva 575</vt:lpstr>
      <vt:lpstr>Diapositiva 576</vt:lpstr>
      <vt:lpstr>Diapositiva 577</vt:lpstr>
      <vt:lpstr>Diapositiva 578</vt:lpstr>
      <vt:lpstr>Diapositiva 579</vt:lpstr>
      <vt:lpstr>Diapositiva 580</vt:lpstr>
      <vt:lpstr>Diapositiva 581</vt:lpstr>
      <vt:lpstr>Diapositiva 582</vt:lpstr>
      <vt:lpstr>Diapositiva 583</vt:lpstr>
      <vt:lpstr>Diapositiva 584</vt:lpstr>
      <vt:lpstr>Diapositiva 585</vt:lpstr>
      <vt:lpstr>Diapositiva 586</vt:lpstr>
      <vt:lpstr>Diapositiva 587</vt:lpstr>
      <vt:lpstr>Diapositiva 588</vt:lpstr>
      <vt:lpstr>Diapositiva 589</vt:lpstr>
      <vt:lpstr>Diapositiva 590</vt:lpstr>
      <vt:lpstr>Diapositiva 591</vt:lpstr>
      <vt:lpstr>Diapositiva 592</vt:lpstr>
      <vt:lpstr>Diapositiva 593</vt:lpstr>
      <vt:lpstr>Diapositiva 594</vt:lpstr>
      <vt:lpstr>Diapositiva 595</vt:lpstr>
      <vt:lpstr>Diapositiva 596</vt:lpstr>
      <vt:lpstr>Diapositiva 597</vt:lpstr>
      <vt:lpstr>Diapositiva 598</vt:lpstr>
      <vt:lpstr>Diapositiva 599</vt:lpstr>
      <vt:lpstr>Diapositiva 600</vt:lpstr>
      <vt:lpstr>Diapositiva 601</vt:lpstr>
      <vt:lpstr>Diapositiva 602</vt:lpstr>
      <vt:lpstr>Diapositiva 603</vt:lpstr>
      <vt:lpstr>Diapositiva 604</vt:lpstr>
      <vt:lpstr>Diapositiva 605</vt:lpstr>
      <vt:lpstr>Diapositiva 606</vt:lpstr>
      <vt:lpstr>Diapositiva 607</vt:lpstr>
      <vt:lpstr>Diapositiva 608</vt:lpstr>
      <vt:lpstr>Diapositiva 609</vt:lpstr>
      <vt:lpstr>Diapositiva 610</vt:lpstr>
      <vt:lpstr>Diapositiva 611</vt:lpstr>
      <vt:lpstr>Diapositiva 612</vt:lpstr>
      <vt:lpstr>Diapositiva 613</vt:lpstr>
      <vt:lpstr>Diapositiva 614</vt:lpstr>
      <vt:lpstr>Diapositiva 615</vt:lpstr>
      <vt:lpstr>Diapositiva 616</vt:lpstr>
      <vt:lpstr>Diapositiva 617</vt:lpstr>
      <vt:lpstr>Diapositiva 618</vt:lpstr>
      <vt:lpstr>Diapositiva 619</vt:lpstr>
      <vt:lpstr>Diapositiva 620</vt:lpstr>
      <vt:lpstr>Diapositiva 621</vt:lpstr>
      <vt:lpstr>Diapositiva 622</vt:lpstr>
      <vt:lpstr>Diapositiva 623</vt:lpstr>
      <vt:lpstr>Diapositiva 624</vt:lpstr>
      <vt:lpstr>Diapositiva 625</vt:lpstr>
      <vt:lpstr>Diapositiva 626</vt:lpstr>
      <vt:lpstr>Diapositiva 627</vt:lpstr>
      <vt:lpstr>Diapositiva 628</vt:lpstr>
      <vt:lpstr>Diapositiva 629</vt:lpstr>
      <vt:lpstr>Diapositiva 630</vt:lpstr>
      <vt:lpstr>Diapositiva 631</vt:lpstr>
      <vt:lpstr>Diapositiva 632</vt:lpstr>
      <vt:lpstr>Diapositiva 633</vt:lpstr>
      <vt:lpstr>Diapositiva 634</vt:lpstr>
      <vt:lpstr>Diapositiva 635</vt:lpstr>
      <vt:lpstr>Diapositiva 636</vt:lpstr>
      <vt:lpstr>Diapositiva 637</vt:lpstr>
      <vt:lpstr>Diapositiva 638</vt:lpstr>
      <vt:lpstr>Diapositiva 639</vt:lpstr>
      <vt:lpstr>Diapositiva 640</vt:lpstr>
      <vt:lpstr>Diapositiva 641</vt:lpstr>
      <vt:lpstr>Diapositiva 642</vt:lpstr>
      <vt:lpstr>Diapositiva 643</vt:lpstr>
      <vt:lpstr>Diapositiva 644</vt:lpstr>
      <vt:lpstr>Diapositiva 645</vt:lpstr>
      <vt:lpstr>Diapositiva 646</vt:lpstr>
      <vt:lpstr>Diapositiva 647</vt:lpstr>
      <vt:lpstr>Diapositiva 648</vt:lpstr>
      <vt:lpstr>Diapositiva 649</vt:lpstr>
      <vt:lpstr>Diapositiva 650</vt:lpstr>
      <vt:lpstr>Diapositiva 651</vt:lpstr>
      <vt:lpstr>Diapositiva 652</vt:lpstr>
      <vt:lpstr>Diapositiva 653</vt:lpstr>
      <vt:lpstr>Diapositiva 654</vt:lpstr>
      <vt:lpstr>Diapositiva 655</vt:lpstr>
      <vt:lpstr>Diapositiva 656</vt:lpstr>
      <vt:lpstr>Diapositiva 657</vt:lpstr>
      <vt:lpstr>Diapositiva 658</vt:lpstr>
      <vt:lpstr>Diapositiva 659</vt:lpstr>
      <vt:lpstr>Diapositiva 660</vt:lpstr>
      <vt:lpstr>Diapositiva 661</vt:lpstr>
      <vt:lpstr>Diapositiva 662</vt:lpstr>
      <vt:lpstr>Diapositiva 663</vt:lpstr>
      <vt:lpstr>Diapositiva 664</vt:lpstr>
      <vt:lpstr>Diapositiva 665</vt:lpstr>
      <vt:lpstr>Diapositiva 666</vt:lpstr>
      <vt:lpstr>Diapositiva 667</vt:lpstr>
      <vt:lpstr>Diapositiva 668</vt:lpstr>
      <vt:lpstr>Diapositiva 669</vt:lpstr>
      <vt:lpstr>Diapositiva 670</vt:lpstr>
      <vt:lpstr>Diapositiva 671</vt:lpstr>
      <vt:lpstr>Diapositiva 672</vt:lpstr>
      <vt:lpstr>Diapositiva 673</vt:lpstr>
      <vt:lpstr>Diapositiva 674</vt:lpstr>
      <vt:lpstr>Diapositiva 675</vt:lpstr>
      <vt:lpstr>Diapositiva 676</vt:lpstr>
      <vt:lpstr>Diapositiva 677</vt:lpstr>
      <vt:lpstr>Diapositiva 678</vt:lpstr>
      <vt:lpstr>Diapositiva 679</vt:lpstr>
      <vt:lpstr>Diapositiva 680</vt:lpstr>
      <vt:lpstr>Diapositiva 681</vt:lpstr>
      <vt:lpstr>Diapositiva 682</vt:lpstr>
      <vt:lpstr>Diapositiva 683</vt:lpstr>
      <vt:lpstr>Diapositiva 684</vt:lpstr>
      <vt:lpstr>Diapositiva 685</vt:lpstr>
      <vt:lpstr>Diapositiva 686</vt:lpstr>
      <vt:lpstr>Diapositiva 687</vt:lpstr>
      <vt:lpstr>Diapositiva 688</vt:lpstr>
      <vt:lpstr>Diapositiva 689</vt:lpstr>
      <vt:lpstr>Diapositiva 690</vt:lpstr>
      <vt:lpstr>Diapositiva 691</vt:lpstr>
      <vt:lpstr>Diapositiva 692</vt:lpstr>
      <vt:lpstr>Diapositiva 693</vt:lpstr>
      <vt:lpstr>Diapositiva 694</vt:lpstr>
      <vt:lpstr>Diapositiva 695</vt:lpstr>
      <vt:lpstr>Diapositiva 696</vt:lpstr>
      <vt:lpstr>Diapositiva 697</vt:lpstr>
      <vt:lpstr>Diapositiva 698</vt:lpstr>
      <vt:lpstr>Diapositiva 699</vt:lpstr>
      <vt:lpstr>Diapositiva 700</vt:lpstr>
      <vt:lpstr>Diapositiva 701</vt:lpstr>
      <vt:lpstr>Diapositiva 702</vt:lpstr>
      <vt:lpstr>Diapositiva 703</vt:lpstr>
      <vt:lpstr>Diapositiva 704</vt:lpstr>
      <vt:lpstr>Diapositiva 705</vt:lpstr>
      <vt:lpstr>Diapositiva 706</vt:lpstr>
      <vt:lpstr>Diapositiva 707</vt:lpstr>
      <vt:lpstr>Diapositiva 708</vt:lpstr>
      <vt:lpstr>Diapositiva 709</vt:lpstr>
      <vt:lpstr>Diapositiva 710</vt:lpstr>
      <vt:lpstr>Diapositiva 711</vt:lpstr>
      <vt:lpstr>Diapositiva 712</vt:lpstr>
      <vt:lpstr>Diapositiva 713</vt:lpstr>
      <vt:lpstr>Diapositiva 714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Letras de canciones</dc:title>
  <dc:creator>Aguas Vivas</dc:creator>
  <cp:lastModifiedBy>Mario Contreras</cp:lastModifiedBy>
  <cp:revision>42</cp:revision>
  <dcterms:created xsi:type="dcterms:W3CDTF">2011-01-18T15:29:52Z</dcterms:created>
  <dcterms:modified xsi:type="dcterms:W3CDTF">2022-12-03T16:01:12Z</dcterms:modified>
</cp:coreProperties>
</file>