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5"/>
  </p:notesMasterIdLst>
  <p:sldIdLst>
    <p:sldId id="605" r:id="rId2"/>
    <p:sldId id="666" r:id="rId3"/>
    <p:sldId id="680" r:id="rId4"/>
    <p:sldId id="681" r:id="rId5"/>
    <p:sldId id="682" r:id="rId6"/>
    <p:sldId id="683" r:id="rId7"/>
    <p:sldId id="256" r:id="rId8"/>
    <p:sldId id="258" r:id="rId9"/>
    <p:sldId id="259" r:id="rId10"/>
    <p:sldId id="684" r:id="rId11"/>
    <p:sldId id="1156" r:id="rId12"/>
    <p:sldId id="685" r:id="rId13"/>
    <p:sldId id="686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696" r:id="rId22"/>
    <p:sldId id="262" r:id="rId23"/>
    <p:sldId id="697" r:id="rId24"/>
    <p:sldId id="698" r:id="rId25"/>
    <p:sldId id="721" r:id="rId26"/>
    <p:sldId id="700" r:id="rId27"/>
    <p:sldId id="260" r:id="rId28"/>
    <p:sldId id="702" r:id="rId29"/>
    <p:sldId id="1078" r:id="rId30"/>
    <p:sldId id="1079" r:id="rId31"/>
    <p:sldId id="265" r:id="rId32"/>
    <p:sldId id="266" r:id="rId33"/>
    <p:sldId id="267" r:id="rId34"/>
    <p:sldId id="533" r:id="rId35"/>
    <p:sldId id="534" r:id="rId36"/>
    <p:sldId id="707" r:id="rId37"/>
    <p:sldId id="725" r:id="rId38"/>
    <p:sldId id="861" r:id="rId39"/>
    <p:sldId id="1165" r:id="rId40"/>
    <p:sldId id="726" r:id="rId41"/>
    <p:sldId id="727" r:id="rId42"/>
    <p:sldId id="270" r:id="rId43"/>
    <p:sldId id="728" r:id="rId44"/>
    <p:sldId id="643" r:id="rId45"/>
    <p:sldId id="632" r:id="rId46"/>
    <p:sldId id="271" r:id="rId47"/>
    <p:sldId id="272" r:id="rId48"/>
    <p:sldId id="274" r:id="rId49"/>
    <p:sldId id="275" r:id="rId50"/>
    <p:sldId id="923" r:id="rId51"/>
    <p:sldId id="924" r:id="rId52"/>
    <p:sldId id="273" r:id="rId53"/>
    <p:sldId id="730" r:id="rId54"/>
    <p:sldId id="276" r:id="rId55"/>
    <p:sldId id="277" r:id="rId56"/>
    <p:sldId id="859" r:id="rId57"/>
    <p:sldId id="278" r:id="rId58"/>
    <p:sldId id="279" r:id="rId59"/>
    <p:sldId id="731" r:id="rId60"/>
    <p:sldId id="732" r:id="rId61"/>
    <p:sldId id="280" r:id="rId62"/>
    <p:sldId id="733" r:id="rId63"/>
    <p:sldId id="281" r:id="rId64"/>
    <p:sldId id="614" r:id="rId65"/>
    <p:sldId id="734" r:id="rId66"/>
    <p:sldId id="735" r:id="rId67"/>
    <p:sldId id="635" r:id="rId68"/>
    <p:sldId id="913" r:id="rId69"/>
    <p:sldId id="738" r:id="rId70"/>
    <p:sldId id="739" r:id="rId71"/>
    <p:sldId id="925" r:id="rId72"/>
    <p:sldId id="740" r:id="rId73"/>
    <p:sldId id="282" r:id="rId74"/>
    <p:sldId id="284" r:id="rId75"/>
    <p:sldId id="1080" r:id="rId76"/>
    <p:sldId id="741" r:id="rId77"/>
    <p:sldId id="283" r:id="rId78"/>
    <p:sldId id="285" r:id="rId79"/>
    <p:sldId id="286" r:id="rId80"/>
    <p:sldId id="742" r:id="rId81"/>
    <p:sldId id="743" r:id="rId82"/>
    <p:sldId id="288" r:id="rId83"/>
    <p:sldId id="664" r:id="rId84"/>
    <p:sldId id="287" r:id="rId85"/>
    <p:sldId id="745" r:id="rId86"/>
    <p:sldId id="746" r:id="rId87"/>
    <p:sldId id="747" r:id="rId88"/>
    <p:sldId id="748" r:id="rId89"/>
    <p:sldId id="749" r:id="rId90"/>
    <p:sldId id="750" r:id="rId91"/>
    <p:sldId id="926" r:id="rId92"/>
    <p:sldId id="1150" r:id="rId93"/>
    <p:sldId id="1157" r:id="rId94"/>
    <p:sldId id="289" r:id="rId95"/>
    <p:sldId id="290" r:id="rId96"/>
    <p:sldId id="751" r:id="rId97"/>
    <p:sldId id="521" r:id="rId98"/>
    <p:sldId id="292" r:id="rId99"/>
    <p:sldId id="291" r:id="rId100"/>
    <p:sldId id="293" r:id="rId101"/>
    <p:sldId id="755" r:id="rId102"/>
    <p:sldId id="656" r:id="rId103"/>
    <p:sldId id="754" r:id="rId104"/>
    <p:sldId id="756" r:id="rId105"/>
    <p:sldId id="757" r:id="rId106"/>
    <p:sldId id="758" r:id="rId107"/>
    <p:sldId id="673" r:id="rId108"/>
    <p:sldId id="294" r:id="rId109"/>
    <p:sldId id="759" r:id="rId110"/>
    <p:sldId id="295" r:id="rId111"/>
    <p:sldId id="760" r:id="rId112"/>
    <p:sldId id="661" r:id="rId113"/>
    <p:sldId id="662" r:id="rId114"/>
    <p:sldId id="854" r:id="rId115"/>
    <p:sldId id="642" r:id="rId116"/>
    <p:sldId id="761" r:id="rId117"/>
    <p:sldId id="763" r:id="rId118"/>
    <p:sldId id="296" r:id="rId119"/>
    <p:sldId id="927" r:id="rId120"/>
    <p:sldId id="764" r:id="rId121"/>
    <p:sldId id="297" r:id="rId122"/>
    <p:sldId id="928" r:id="rId123"/>
    <p:sldId id="298" r:id="rId124"/>
    <p:sldId id="1081" r:id="rId125"/>
    <p:sldId id="1082" r:id="rId126"/>
    <p:sldId id="676" r:id="rId127"/>
    <p:sldId id="535" r:id="rId128"/>
    <p:sldId id="766" r:id="rId129"/>
    <p:sldId id="1145" r:id="rId130"/>
    <p:sldId id="300" r:id="rId131"/>
    <p:sldId id="768" r:id="rId132"/>
    <p:sldId id="769" r:id="rId133"/>
    <p:sldId id="301" r:id="rId134"/>
    <p:sldId id="770" r:id="rId135"/>
    <p:sldId id="909" r:id="rId136"/>
    <p:sldId id="303" r:id="rId137"/>
    <p:sldId id="304" r:id="rId138"/>
    <p:sldId id="305" r:id="rId139"/>
    <p:sldId id="771" r:id="rId140"/>
    <p:sldId id="306" r:id="rId141"/>
    <p:sldId id="307" r:id="rId142"/>
    <p:sldId id="308" r:id="rId143"/>
    <p:sldId id="309" r:id="rId144"/>
    <p:sldId id="310" r:id="rId145"/>
    <p:sldId id="772" r:id="rId146"/>
    <p:sldId id="610" r:id="rId147"/>
    <p:sldId id="636" r:id="rId148"/>
    <p:sldId id="536" r:id="rId149"/>
    <p:sldId id="773" r:id="rId150"/>
    <p:sldId id="774" r:id="rId151"/>
    <p:sldId id="929" r:id="rId152"/>
    <p:sldId id="312" r:id="rId153"/>
    <p:sldId id="930" r:id="rId154"/>
    <p:sldId id="775" r:id="rId155"/>
    <p:sldId id="776" r:id="rId156"/>
    <p:sldId id="313" r:id="rId157"/>
    <p:sldId id="314" r:id="rId158"/>
    <p:sldId id="778" r:id="rId159"/>
    <p:sldId id="779" r:id="rId160"/>
    <p:sldId id="780" r:id="rId161"/>
    <p:sldId id="781" r:id="rId162"/>
    <p:sldId id="315" r:id="rId163"/>
    <p:sldId id="1083" r:id="rId164"/>
    <p:sldId id="1084" r:id="rId165"/>
    <p:sldId id="1085" r:id="rId166"/>
    <p:sldId id="1146" r:id="rId167"/>
    <p:sldId id="1086" r:id="rId168"/>
    <p:sldId id="537" r:id="rId169"/>
    <p:sldId id="716" r:id="rId170"/>
    <p:sldId id="670" r:id="rId171"/>
    <p:sldId id="782" r:id="rId172"/>
    <p:sldId id="783" r:id="rId173"/>
    <p:sldId id="784" r:id="rId174"/>
    <p:sldId id="785" r:id="rId175"/>
    <p:sldId id="786" r:id="rId176"/>
    <p:sldId id="317" r:id="rId177"/>
    <p:sldId id="318" r:id="rId178"/>
    <p:sldId id="787" r:id="rId179"/>
    <p:sldId id="657" r:id="rId180"/>
    <p:sldId id="319" r:id="rId181"/>
    <p:sldId id="321" r:id="rId182"/>
    <p:sldId id="600" r:id="rId183"/>
    <p:sldId id="789" r:id="rId184"/>
    <p:sldId id="790" r:id="rId185"/>
    <p:sldId id="322" r:id="rId186"/>
    <p:sldId id="791" r:id="rId187"/>
    <p:sldId id="323" r:id="rId188"/>
    <p:sldId id="792" r:id="rId189"/>
    <p:sldId id="650" r:id="rId190"/>
    <p:sldId id="793" r:id="rId191"/>
    <p:sldId id="794" r:id="rId192"/>
    <p:sldId id="904" r:id="rId193"/>
    <p:sldId id="1087" r:id="rId194"/>
    <p:sldId id="1166" r:id="rId195"/>
    <p:sldId id="795" r:id="rId196"/>
    <p:sldId id="325" r:id="rId197"/>
    <p:sldId id="1088" r:id="rId198"/>
    <p:sldId id="1089" r:id="rId199"/>
    <p:sldId id="326" r:id="rId200"/>
    <p:sldId id="797" r:id="rId201"/>
    <p:sldId id="327" r:id="rId202"/>
    <p:sldId id="798" r:id="rId203"/>
    <p:sldId id="328" r:id="rId204"/>
    <p:sldId id="329" r:id="rId205"/>
    <p:sldId id="1091" r:id="rId206"/>
    <p:sldId id="1092" r:id="rId207"/>
    <p:sldId id="330" r:id="rId208"/>
    <p:sldId id="799" r:id="rId209"/>
    <p:sldId id="800" r:id="rId210"/>
    <p:sldId id="801" r:id="rId211"/>
    <p:sldId id="802" r:id="rId212"/>
    <p:sldId id="803" r:id="rId213"/>
    <p:sldId id="332" r:id="rId214"/>
    <p:sldId id="331" r:id="rId215"/>
    <p:sldId id="805" r:id="rId216"/>
    <p:sldId id="1094" r:id="rId217"/>
    <p:sldId id="1095" r:id="rId218"/>
    <p:sldId id="807" r:id="rId219"/>
    <p:sldId id="333" r:id="rId220"/>
    <p:sldId id="334" r:id="rId221"/>
    <p:sldId id="335" r:id="rId222"/>
    <p:sldId id="336" r:id="rId223"/>
    <p:sldId id="1167" r:id="rId224"/>
    <p:sldId id="337" r:id="rId225"/>
    <p:sldId id="338" r:id="rId226"/>
    <p:sldId id="809" r:id="rId227"/>
    <p:sldId id="339" r:id="rId228"/>
    <p:sldId id="340" r:id="rId229"/>
    <p:sldId id="341" r:id="rId230"/>
    <p:sldId id="810" r:id="rId231"/>
    <p:sldId id="342" r:id="rId232"/>
    <p:sldId id="813" r:id="rId233"/>
    <p:sldId id="1140" r:id="rId234"/>
    <p:sldId id="1141" r:id="rId235"/>
    <p:sldId id="343" r:id="rId236"/>
    <p:sldId id="814" r:id="rId237"/>
    <p:sldId id="344" r:id="rId238"/>
    <p:sldId id="1096" r:id="rId239"/>
    <p:sldId id="1097" r:id="rId240"/>
    <p:sldId id="816" r:id="rId241"/>
    <p:sldId id="818" r:id="rId242"/>
    <p:sldId id="819" r:id="rId243"/>
    <p:sldId id="820" r:id="rId244"/>
    <p:sldId id="905" r:id="rId245"/>
    <p:sldId id="821" r:id="rId246"/>
    <p:sldId id="933" r:id="rId247"/>
    <p:sldId id="624" r:id="rId248"/>
    <p:sldId id="345" r:id="rId249"/>
    <p:sldId id="934" r:id="rId250"/>
    <p:sldId id="823" r:id="rId251"/>
    <p:sldId id="346" r:id="rId252"/>
    <p:sldId id="825" r:id="rId253"/>
    <p:sldId id="1147" r:id="rId254"/>
    <p:sldId id="1148" r:id="rId255"/>
    <p:sldId id="348" r:id="rId256"/>
    <p:sldId id="828" r:id="rId257"/>
    <p:sldId id="349" r:id="rId258"/>
    <p:sldId id="829" r:id="rId259"/>
    <p:sldId id="831" r:id="rId260"/>
    <p:sldId id="350" r:id="rId261"/>
    <p:sldId id="351" r:id="rId262"/>
    <p:sldId id="833" r:id="rId263"/>
    <p:sldId id="352" r:id="rId264"/>
    <p:sldId id="935" r:id="rId265"/>
    <p:sldId id="353" r:id="rId266"/>
    <p:sldId id="354" r:id="rId267"/>
    <p:sldId id="1098" r:id="rId268"/>
    <p:sldId id="1099" r:id="rId269"/>
    <p:sldId id="834" r:id="rId270"/>
    <p:sldId id="936" r:id="rId271"/>
    <p:sldId id="1100" r:id="rId272"/>
    <p:sldId id="1101" r:id="rId273"/>
    <p:sldId id="835" r:id="rId274"/>
    <p:sldId id="616" r:id="rId275"/>
    <p:sldId id="355" r:id="rId276"/>
    <p:sldId id="937" r:id="rId277"/>
    <p:sldId id="356" r:id="rId278"/>
    <p:sldId id="357" r:id="rId279"/>
    <p:sldId id="938" r:id="rId280"/>
    <p:sldId id="358" r:id="rId281"/>
    <p:sldId id="837" r:id="rId282"/>
    <p:sldId id="527" r:id="rId283"/>
    <p:sldId id="1102" r:id="rId284"/>
    <p:sldId id="1103" r:id="rId285"/>
    <p:sldId id="840" r:id="rId286"/>
    <p:sldId id="841" r:id="rId287"/>
    <p:sldId id="842" r:id="rId288"/>
    <p:sldId id="843" r:id="rId289"/>
    <p:sldId id="359" r:id="rId290"/>
    <p:sldId id="844" r:id="rId291"/>
    <p:sldId id="540" r:id="rId292"/>
    <p:sldId id="846" r:id="rId293"/>
    <p:sldId id="541" r:id="rId294"/>
    <p:sldId id="542" r:id="rId295"/>
    <p:sldId id="847" r:id="rId296"/>
    <p:sldId id="848" r:id="rId297"/>
    <p:sldId id="360" r:id="rId298"/>
    <p:sldId id="361" r:id="rId299"/>
    <p:sldId id="640" r:id="rId300"/>
    <p:sldId id="362" r:id="rId301"/>
    <p:sldId id="363" r:id="rId302"/>
    <p:sldId id="939" r:id="rId303"/>
    <p:sldId id="850" r:id="rId304"/>
    <p:sldId id="907" r:id="rId305"/>
    <p:sldId id="364" r:id="rId306"/>
    <p:sldId id="853" r:id="rId307"/>
    <p:sldId id="678" r:id="rId308"/>
    <p:sldId id="1104" r:id="rId309"/>
    <p:sldId id="1105" r:id="rId310"/>
    <p:sldId id="941" r:id="rId311"/>
    <p:sldId id="1106" r:id="rId312"/>
    <p:sldId id="366" r:id="rId313"/>
    <p:sldId id="367" r:id="rId314"/>
    <p:sldId id="368" r:id="rId315"/>
    <p:sldId id="369" r:id="rId316"/>
    <p:sldId id="942" r:id="rId317"/>
    <p:sldId id="943" r:id="rId318"/>
    <p:sldId id="370" r:id="rId319"/>
    <p:sldId id="371" r:id="rId320"/>
    <p:sldId id="372" r:id="rId321"/>
    <p:sldId id="944" r:id="rId322"/>
    <p:sldId id="543" r:id="rId323"/>
    <p:sldId id="713" r:id="rId324"/>
    <p:sldId id="919" r:id="rId325"/>
    <p:sldId id="373" r:id="rId326"/>
    <p:sldId id="945" r:id="rId327"/>
    <p:sldId id="946" r:id="rId328"/>
    <p:sldId id="374" r:id="rId329"/>
    <p:sldId id="375" r:id="rId330"/>
    <p:sldId id="911" r:id="rId331"/>
    <p:sldId id="947" r:id="rId332"/>
    <p:sldId id="376" r:id="rId333"/>
    <p:sldId id="1107" r:id="rId334"/>
    <p:sldId id="1108" r:id="rId335"/>
    <p:sldId id="377" r:id="rId336"/>
    <p:sldId id="948" r:id="rId337"/>
    <p:sldId id="544" r:id="rId338"/>
    <p:sldId id="866" r:id="rId339"/>
    <p:sldId id="545" r:id="rId340"/>
    <p:sldId id="1137" r:id="rId341"/>
    <p:sldId id="949" r:id="rId342"/>
    <p:sldId id="378" r:id="rId343"/>
    <p:sldId id="950" r:id="rId344"/>
    <p:sldId id="951" r:id="rId345"/>
    <p:sldId id="952" r:id="rId346"/>
    <p:sldId id="1007" r:id="rId347"/>
    <p:sldId id="1130" r:id="rId348"/>
    <p:sldId id="522" r:id="rId349"/>
    <p:sldId id="953" r:id="rId350"/>
    <p:sldId id="546" r:id="rId351"/>
    <p:sldId id="954" r:id="rId352"/>
    <p:sldId id="955" r:id="rId353"/>
    <p:sldId id="547" r:id="rId354"/>
    <p:sldId id="858" r:id="rId355"/>
    <p:sldId id="956" r:id="rId356"/>
    <p:sldId id="908" r:id="rId357"/>
    <p:sldId id="957" r:id="rId358"/>
    <p:sldId id="660" r:id="rId359"/>
    <p:sldId id="528" r:id="rId360"/>
    <p:sldId id="958" r:id="rId361"/>
    <p:sldId id="959" r:id="rId362"/>
    <p:sldId id="918" r:id="rId363"/>
    <p:sldId id="960" r:id="rId364"/>
    <p:sldId id="548" r:id="rId365"/>
    <p:sldId id="380" r:id="rId366"/>
    <p:sldId id="525" r:id="rId367"/>
    <p:sldId id="719" r:id="rId368"/>
    <p:sldId id="381" r:id="rId369"/>
    <p:sldId id="906" r:id="rId370"/>
    <p:sldId id="382" r:id="rId371"/>
    <p:sldId id="383" r:id="rId372"/>
    <p:sldId id="602" r:id="rId373"/>
    <p:sldId id="961" r:id="rId374"/>
    <p:sldId id="384" r:id="rId375"/>
    <p:sldId id="962" r:id="rId376"/>
    <p:sldId id="963" r:id="rId377"/>
    <p:sldId id="385" r:id="rId378"/>
    <p:sldId id="386" r:id="rId379"/>
    <p:sldId id="964" r:id="rId380"/>
    <p:sldId id="387" r:id="rId381"/>
    <p:sldId id="900" r:id="rId382"/>
    <p:sldId id="389" r:id="rId383"/>
    <p:sldId id="390" r:id="rId384"/>
    <p:sldId id="965" r:id="rId385"/>
    <p:sldId id="549" r:id="rId386"/>
    <p:sldId id="391" r:id="rId387"/>
    <p:sldId id="608" r:id="rId388"/>
    <p:sldId id="1109" r:id="rId389"/>
    <p:sldId id="1110" r:id="rId390"/>
    <p:sldId id="392" r:id="rId391"/>
    <p:sldId id="393" r:id="rId392"/>
    <p:sldId id="607" r:id="rId393"/>
    <p:sldId id="966" r:id="rId394"/>
    <p:sldId id="967" r:id="rId395"/>
    <p:sldId id="1111" r:id="rId396"/>
    <p:sldId id="1112" r:id="rId397"/>
    <p:sldId id="394" r:id="rId398"/>
    <p:sldId id="606" r:id="rId399"/>
    <p:sldId id="598" r:id="rId400"/>
    <p:sldId id="395" r:id="rId401"/>
    <p:sldId id="969" r:id="rId402"/>
    <p:sldId id="970" r:id="rId403"/>
    <p:sldId id="1118" r:id="rId404"/>
    <p:sldId id="1114" r:id="rId405"/>
    <p:sldId id="971" r:id="rId406"/>
    <p:sldId id="396" r:id="rId407"/>
    <p:sldId id="397" r:id="rId408"/>
    <p:sldId id="398" r:id="rId409"/>
    <p:sldId id="399" r:id="rId410"/>
    <p:sldId id="401" r:id="rId411"/>
    <p:sldId id="668" r:id="rId412"/>
    <p:sldId id="400" r:id="rId413"/>
    <p:sldId id="523" r:id="rId414"/>
    <p:sldId id="671" r:id="rId415"/>
    <p:sldId id="402" r:id="rId416"/>
    <p:sldId id="403" r:id="rId417"/>
    <p:sldId id="404" r:id="rId418"/>
    <p:sldId id="972" r:id="rId419"/>
    <p:sldId id="973" r:id="rId420"/>
    <p:sldId id="405" r:id="rId421"/>
    <p:sldId id="974" r:id="rId422"/>
    <p:sldId id="406" r:id="rId423"/>
    <p:sldId id="975" r:id="rId424"/>
    <p:sldId id="1158" r:id="rId425"/>
    <p:sldId id="1159" r:id="rId426"/>
    <p:sldId id="407" r:id="rId427"/>
    <p:sldId id="976" r:id="rId428"/>
    <p:sldId id="408" r:id="rId429"/>
    <p:sldId id="977" r:id="rId430"/>
    <p:sldId id="409" r:id="rId431"/>
    <p:sldId id="978" r:id="rId432"/>
    <p:sldId id="979" r:id="rId433"/>
    <p:sldId id="410" r:id="rId434"/>
    <p:sldId id="980" r:id="rId435"/>
    <p:sldId id="981" r:id="rId436"/>
    <p:sldId id="411" r:id="rId437"/>
    <p:sldId id="551" r:id="rId438"/>
    <p:sldId id="982" r:id="rId439"/>
    <p:sldId id="1131" r:id="rId440"/>
    <p:sldId id="983" r:id="rId441"/>
    <p:sldId id="984" r:id="rId442"/>
    <p:sldId id="1132" r:id="rId443"/>
    <p:sldId id="412" r:id="rId444"/>
    <p:sldId id="985" r:id="rId445"/>
    <p:sldId id="986" r:id="rId446"/>
    <p:sldId id="1143" r:id="rId447"/>
    <p:sldId id="413" r:id="rId448"/>
    <p:sldId id="414" r:id="rId449"/>
    <p:sldId id="415" r:id="rId450"/>
    <p:sldId id="553" r:id="rId451"/>
    <p:sldId id="416" r:id="rId452"/>
    <p:sldId id="1116" r:id="rId453"/>
    <p:sldId id="1117" r:id="rId454"/>
    <p:sldId id="987" r:id="rId455"/>
    <p:sldId id="988" r:id="rId456"/>
    <p:sldId id="1119" r:id="rId457"/>
    <p:sldId id="1120" r:id="rId458"/>
    <p:sldId id="989" r:id="rId459"/>
    <p:sldId id="417" r:id="rId460"/>
    <p:sldId id="554" r:id="rId461"/>
    <p:sldId id="902" r:id="rId462"/>
    <p:sldId id="990" r:id="rId463"/>
    <p:sldId id="901" r:id="rId464"/>
    <p:sldId id="419" r:id="rId465"/>
    <p:sldId id="555" r:id="rId466"/>
    <p:sldId id="420" r:id="rId467"/>
    <p:sldId id="421" r:id="rId468"/>
    <p:sldId id="991" r:id="rId469"/>
    <p:sldId id="910" r:id="rId470"/>
    <p:sldId id="422" r:id="rId471"/>
    <p:sldId id="423" r:id="rId472"/>
    <p:sldId id="424" r:id="rId473"/>
    <p:sldId id="992" r:id="rId474"/>
    <p:sldId id="993" r:id="rId475"/>
    <p:sldId id="994" r:id="rId476"/>
    <p:sldId id="995" r:id="rId477"/>
    <p:sldId id="1133" r:id="rId478"/>
    <p:sldId id="425" r:id="rId479"/>
    <p:sldId id="426" r:id="rId480"/>
    <p:sldId id="427" r:id="rId481"/>
    <p:sldId id="996" r:id="rId482"/>
    <p:sldId id="428" r:id="rId483"/>
    <p:sldId id="615" r:id="rId484"/>
    <p:sldId id="556" r:id="rId485"/>
    <p:sldId id="1121" r:id="rId486"/>
    <p:sldId id="557" r:id="rId487"/>
    <p:sldId id="653" r:id="rId488"/>
    <p:sldId id="654" r:id="rId489"/>
    <p:sldId id="997" r:id="rId490"/>
    <p:sldId id="998" r:id="rId491"/>
    <p:sldId id="999" r:id="rId492"/>
    <p:sldId id="917" r:id="rId493"/>
    <p:sldId id="429" r:id="rId494"/>
    <p:sldId id="1061" r:id="rId495"/>
    <p:sldId id="1134" r:id="rId496"/>
    <p:sldId id="631" r:id="rId497"/>
    <p:sldId id="1000" r:id="rId498"/>
    <p:sldId id="912" r:id="rId499"/>
    <p:sldId id="558" r:id="rId500"/>
    <p:sldId id="559" r:id="rId501"/>
    <p:sldId id="430" r:id="rId502"/>
    <p:sldId id="431" r:id="rId503"/>
    <p:sldId id="432" r:id="rId504"/>
    <p:sldId id="1001" r:id="rId505"/>
    <p:sldId id="637" r:id="rId506"/>
    <p:sldId id="560" r:id="rId507"/>
    <p:sldId id="1002" r:id="rId508"/>
    <p:sldId id="1164" r:id="rId509"/>
    <p:sldId id="1163" r:id="rId510"/>
    <p:sldId id="433" r:id="rId511"/>
    <p:sldId id="1003" r:id="rId512"/>
    <p:sldId id="434" r:id="rId513"/>
    <p:sldId id="561" r:id="rId514"/>
    <p:sldId id="1004" r:id="rId515"/>
    <p:sldId id="435" r:id="rId516"/>
    <p:sldId id="1005" r:id="rId517"/>
    <p:sldId id="1008" r:id="rId518"/>
    <p:sldId id="1009" r:id="rId519"/>
    <p:sldId id="1010" r:id="rId520"/>
    <p:sldId id="1011" r:id="rId521"/>
    <p:sldId id="1012" r:id="rId522"/>
    <p:sldId id="1013" r:id="rId523"/>
    <p:sldId id="1014" r:id="rId524"/>
    <p:sldId id="1015" r:id="rId525"/>
    <p:sldId id="1016" r:id="rId526"/>
    <p:sldId id="714" r:id="rId527"/>
    <p:sldId id="438" r:id="rId528"/>
    <p:sldId id="564" r:id="rId529"/>
    <p:sldId id="677" r:id="rId530"/>
    <p:sldId id="563" r:id="rId531"/>
    <p:sldId id="1017" r:id="rId532"/>
    <p:sldId id="638" r:id="rId533"/>
    <p:sldId id="440" r:id="rId534"/>
    <p:sldId id="1018" r:id="rId535"/>
    <p:sldId id="914" r:id="rId536"/>
    <p:sldId id="1019" r:id="rId537"/>
    <p:sldId id="1020" r:id="rId538"/>
    <p:sldId id="565" r:id="rId539"/>
    <p:sldId id="441" r:id="rId540"/>
    <p:sldId id="1161" r:id="rId541"/>
    <p:sldId id="1162" r:id="rId542"/>
    <p:sldId id="566" r:id="rId543"/>
    <p:sldId id="442" r:id="rId544"/>
    <p:sldId id="1022" r:id="rId545"/>
    <p:sldId id="443" r:id="rId546"/>
    <p:sldId id="444" r:id="rId547"/>
    <p:sldId id="1023" r:id="rId548"/>
    <p:sldId id="1142" r:id="rId549"/>
    <p:sldId id="445" r:id="rId550"/>
    <p:sldId id="855" r:id="rId551"/>
    <p:sldId id="446" r:id="rId552"/>
    <p:sldId id="601" r:id="rId553"/>
    <p:sldId id="597" r:id="rId554"/>
    <p:sldId id="1024" r:id="rId555"/>
    <p:sldId id="567" r:id="rId556"/>
    <p:sldId id="447" r:id="rId557"/>
    <p:sldId id="448" r:id="rId558"/>
    <p:sldId id="449" r:id="rId559"/>
    <p:sldId id="450" r:id="rId560"/>
    <p:sldId id="1152" r:id="rId561"/>
    <p:sldId id="1025" r:id="rId562"/>
    <p:sldId id="451" r:id="rId563"/>
    <p:sldId id="617" r:id="rId564"/>
    <p:sldId id="717" r:id="rId565"/>
    <p:sldId id="1026" r:id="rId566"/>
    <p:sldId id="1027" r:id="rId567"/>
    <p:sldId id="452" r:id="rId568"/>
    <p:sldId id="453" r:id="rId569"/>
    <p:sldId id="920" r:id="rId570"/>
    <p:sldId id="1028" r:id="rId571"/>
    <p:sldId id="1029" r:id="rId572"/>
    <p:sldId id="454" r:id="rId573"/>
    <p:sldId id="618" r:id="rId574"/>
    <p:sldId id="455" r:id="rId575"/>
    <p:sldId id="1136" r:id="rId576"/>
    <p:sldId id="1122" r:id="rId577"/>
    <p:sldId id="1123" r:id="rId578"/>
    <p:sldId id="456" r:id="rId579"/>
    <p:sldId id="568" r:id="rId580"/>
    <p:sldId id="457" r:id="rId581"/>
    <p:sldId id="458" r:id="rId582"/>
    <p:sldId id="459" r:id="rId583"/>
    <p:sldId id="1168" r:id="rId584"/>
    <p:sldId id="1151" r:id="rId585"/>
    <p:sldId id="460" r:id="rId586"/>
    <p:sldId id="1124" r:id="rId587"/>
    <p:sldId id="1135" r:id="rId588"/>
    <p:sldId id="1031" r:id="rId589"/>
    <p:sldId id="1032" r:id="rId590"/>
    <p:sldId id="1033" r:id="rId591"/>
    <p:sldId id="1034" r:id="rId592"/>
    <p:sldId id="1035" r:id="rId593"/>
    <p:sldId id="569" r:id="rId594"/>
    <p:sldId id="1036" r:id="rId595"/>
    <p:sldId id="461" r:id="rId596"/>
    <p:sldId id="570" r:id="rId597"/>
    <p:sldId id="1037" r:id="rId598"/>
    <p:sldId id="462" r:id="rId599"/>
    <p:sldId id="463" r:id="rId600"/>
    <p:sldId id="1038" r:id="rId601"/>
    <p:sldId id="1039" r:id="rId602"/>
    <p:sldId id="573" r:id="rId603"/>
    <p:sldId id="464" r:id="rId604"/>
    <p:sldId id="465" r:id="rId605"/>
    <p:sldId id="1040" r:id="rId606"/>
    <p:sldId id="1041" r:id="rId607"/>
    <p:sldId id="1042" r:id="rId608"/>
    <p:sldId id="466" r:id="rId609"/>
    <p:sldId id="467" r:id="rId610"/>
    <p:sldId id="468" r:id="rId611"/>
    <p:sldId id="1043" r:id="rId612"/>
    <p:sldId id="574" r:id="rId613"/>
    <p:sldId id="469" r:id="rId614"/>
    <p:sldId id="470" r:id="rId615"/>
    <p:sldId id="1125" r:id="rId616"/>
    <p:sldId id="1160" r:id="rId617"/>
    <p:sldId id="1126" r:id="rId618"/>
    <p:sldId id="471" r:id="rId619"/>
    <p:sldId id="921" r:id="rId620"/>
    <p:sldId id="711" r:id="rId621"/>
    <p:sldId id="1044" r:id="rId622"/>
    <p:sldId id="1045" r:id="rId623"/>
    <p:sldId id="472" r:id="rId624"/>
    <p:sldId id="473" r:id="rId625"/>
    <p:sldId id="474" r:id="rId626"/>
    <p:sldId id="619" r:id="rId627"/>
    <p:sldId id="475" r:id="rId628"/>
    <p:sldId id="856" r:id="rId629"/>
    <p:sldId id="857" r:id="rId630"/>
    <p:sldId id="477" r:id="rId631"/>
    <p:sldId id="476" r:id="rId632"/>
    <p:sldId id="1046" r:id="rId633"/>
    <p:sldId id="478" r:id="rId634"/>
    <p:sldId id="479" r:id="rId635"/>
    <p:sldId id="480" r:id="rId636"/>
    <p:sldId id="481" r:id="rId637"/>
    <p:sldId id="482" r:id="rId638"/>
    <p:sldId id="1047" r:id="rId639"/>
    <p:sldId id="940" r:id="rId640"/>
    <p:sldId id="483" r:id="rId641"/>
    <p:sldId id="1048" r:id="rId642"/>
    <p:sldId id="1049" r:id="rId643"/>
    <p:sldId id="1127" r:id="rId644"/>
    <p:sldId id="915" r:id="rId645"/>
    <p:sldId id="1050" r:id="rId646"/>
    <p:sldId id="484" r:id="rId647"/>
    <p:sldId id="644" r:id="rId648"/>
    <p:sldId id="1051" r:id="rId649"/>
    <p:sldId id="1052" r:id="rId650"/>
    <p:sldId id="1053" r:id="rId651"/>
    <p:sldId id="576" r:id="rId652"/>
    <p:sldId id="1054" r:id="rId653"/>
    <p:sldId id="485" r:id="rId654"/>
    <p:sldId id="486" r:id="rId655"/>
    <p:sldId id="1055" r:id="rId656"/>
    <p:sldId id="487" r:id="rId657"/>
    <p:sldId id="1056" r:id="rId658"/>
    <p:sldId id="577" r:id="rId659"/>
    <p:sldId id="922" r:id="rId660"/>
    <p:sldId id="578" r:id="rId661"/>
    <p:sldId id="1057" r:id="rId662"/>
    <p:sldId id="579" r:id="rId663"/>
    <p:sldId id="1058" r:id="rId664"/>
    <p:sldId id="1059" r:id="rId665"/>
    <p:sldId id="1060" r:id="rId666"/>
    <p:sldId id="488" r:id="rId667"/>
    <p:sldId id="581" r:id="rId668"/>
    <p:sldId id="580" r:id="rId669"/>
    <p:sldId id="489" r:id="rId670"/>
    <p:sldId id="490" r:id="rId671"/>
    <p:sldId id="1062" r:id="rId672"/>
    <p:sldId id="491" r:id="rId673"/>
    <p:sldId id="715" r:id="rId674"/>
    <p:sldId id="1063" r:id="rId675"/>
    <p:sldId id="492" r:id="rId676"/>
    <p:sldId id="1064" r:id="rId677"/>
    <p:sldId id="1065" r:id="rId678"/>
    <p:sldId id="1066" r:id="rId679"/>
    <p:sldId id="1067" r:id="rId680"/>
    <p:sldId id="1068" r:id="rId681"/>
    <p:sldId id="1154" r:id="rId682"/>
    <p:sldId id="493" r:id="rId683"/>
    <p:sldId id="494" r:id="rId684"/>
    <p:sldId id="495" r:id="rId685"/>
    <p:sldId id="496" r:id="rId686"/>
    <p:sldId id="1149" r:id="rId687"/>
    <p:sldId id="582" r:id="rId688"/>
    <p:sldId id="583" r:id="rId689"/>
    <p:sldId id="497" r:id="rId690"/>
    <p:sldId id="1069" r:id="rId691"/>
    <p:sldId id="498" r:id="rId692"/>
    <p:sldId id="860" r:id="rId693"/>
    <p:sldId id="641" r:id="rId694"/>
    <p:sldId id="652" r:id="rId695"/>
    <p:sldId id="916" r:id="rId696"/>
    <p:sldId id="1070" r:id="rId697"/>
    <p:sldId id="499" r:id="rId698"/>
    <p:sldId id="500" r:id="rId699"/>
    <p:sldId id="584" r:id="rId700"/>
    <p:sldId id="501" r:id="rId701"/>
    <p:sldId id="585" r:id="rId702"/>
    <p:sldId id="502" r:id="rId703"/>
    <p:sldId id="1071" r:id="rId704"/>
    <p:sldId id="504" r:id="rId705"/>
    <p:sldId id="1093" r:id="rId706"/>
    <p:sldId id="503" r:id="rId707"/>
    <p:sldId id="1128" r:id="rId708"/>
    <p:sldId id="1129" r:id="rId709"/>
    <p:sldId id="586" r:id="rId710"/>
    <p:sldId id="505" r:id="rId711"/>
    <p:sldId id="507" r:id="rId712"/>
    <p:sldId id="710" r:id="rId713"/>
    <p:sldId id="506" r:id="rId714"/>
    <p:sldId id="1073" r:id="rId715"/>
    <p:sldId id="508" r:id="rId716"/>
    <p:sldId id="587" r:id="rId717"/>
    <p:sldId id="588" r:id="rId718"/>
    <p:sldId id="1074" r:id="rId719"/>
    <p:sldId id="509" r:id="rId720"/>
    <p:sldId id="1075" r:id="rId721"/>
    <p:sldId id="510" r:id="rId722"/>
    <p:sldId id="1076" r:id="rId723"/>
    <p:sldId id="1077" r:id="rId724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5" autoAdjust="0"/>
    <p:restoredTop sz="94669" autoAdjust="0"/>
  </p:normalViewPr>
  <p:slideViewPr>
    <p:cSldViewPr>
      <p:cViewPr varScale="1">
        <p:scale>
          <a:sx n="57" d="100"/>
          <a:sy n="57" d="100"/>
        </p:scale>
        <p:origin x="13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671" Type="http://schemas.openxmlformats.org/officeDocument/2006/relationships/slide" Target="slides/slide670.xml"/><Relationship Id="rId727" Type="http://schemas.openxmlformats.org/officeDocument/2006/relationships/viewProps" Target="viewProps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40" Type="http://schemas.openxmlformats.org/officeDocument/2006/relationships/slide" Target="slides/slide639.xml"/><Relationship Id="rId682" Type="http://schemas.openxmlformats.org/officeDocument/2006/relationships/slide" Target="slides/slide681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651" Type="http://schemas.openxmlformats.org/officeDocument/2006/relationships/slide" Target="slides/slide650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662" Type="http://schemas.openxmlformats.org/officeDocument/2006/relationships/slide" Target="slides/slide661.xml"/><Relationship Id="rId718" Type="http://schemas.openxmlformats.org/officeDocument/2006/relationships/slide" Target="slides/slide71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slide" Target="slides/slide630.xml"/><Relationship Id="rId673" Type="http://schemas.openxmlformats.org/officeDocument/2006/relationships/slide" Target="slides/slide672.xml"/><Relationship Id="rId729" Type="http://schemas.openxmlformats.org/officeDocument/2006/relationships/tableStyles" Target="tableStyle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42" Type="http://schemas.openxmlformats.org/officeDocument/2006/relationships/slide" Target="slides/slide641.xml"/><Relationship Id="rId684" Type="http://schemas.openxmlformats.org/officeDocument/2006/relationships/slide" Target="slides/slide683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653" Type="http://schemas.openxmlformats.org/officeDocument/2006/relationships/slide" Target="slides/slide652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664" Type="http://schemas.openxmlformats.org/officeDocument/2006/relationships/slide" Target="slides/slide663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644" Type="http://schemas.openxmlformats.org/officeDocument/2006/relationships/slide" Target="slides/slide643.xml"/><Relationship Id="rId686" Type="http://schemas.openxmlformats.org/officeDocument/2006/relationships/slide" Target="slides/slide685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11" Type="http://schemas.openxmlformats.org/officeDocument/2006/relationships/slide" Target="slides/slide710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655" Type="http://schemas.openxmlformats.org/officeDocument/2006/relationships/slide" Target="slides/slide654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666" Type="http://schemas.openxmlformats.org/officeDocument/2006/relationships/slide" Target="slides/slide66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677" Type="http://schemas.openxmlformats.org/officeDocument/2006/relationships/slide" Target="slides/slide676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688" Type="http://schemas.openxmlformats.org/officeDocument/2006/relationships/slide" Target="slides/slide687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713" Type="http://schemas.openxmlformats.org/officeDocument/2006/relationships/slide" Target="slides/slide712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657" Type="http://schemas.openxmlformats.org/officeDocument/2006/relationships/slide" Target="slides/slide656.xml"/><Relationship Id="rId699" Type="http://schemas.openxmlformats.org/officeDocument/2006/relationships/slide" Target="slides/slide698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724" Type="http://schemas.openxmlformats.org/officeDocument/2006/relationships/slide" Target="slides/slide723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slide" Target="slides/slide625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37" Type="http://schemas.openxmlformats.org/officeDocument/2006/relationships/slide" Target="slides/slide636.xml"/><Relationship Id="rId679" Type="http://schemas.openxmlformats.org/officeDocument/2006/relationships/slide" Target="slides/slide67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648" Type="http://schemas.openxmlformats.org/officeDocument/2006/relationships/slide" Target="slides/slide647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617" Type="http://schemas.openxmlformats.org/officeDocument/2006/relationships/slide" Target="slides/slide616.xml"/><Relationship Id="rId659" Type="http://schemas.openxmlformats.org/officeDocument/2006/relationships/slide" Target="slides/slide658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670" Type="http://schemas.openxmlformats.org/officeDocument/2006/relationships/slide" Target="slides/slide66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691" Type="http://schemas.openxmlformats.org/officeDocument/2006/relationships/slide" Target="slides/slide690.xml"/><Relationship Id="rId72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28" Type="http://schemas.openxmlformats.org/officeDocument/2006/relationships/slide" Target="slides/slide627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681" Type="http://schemas.openxmlformats.org/officeDocument/2006/relationships/slide" Target="slides/slide680.xml"/><Relationship Id="rId716" Type="http://schemas.openxmlformats.org/officeDocument/2006/relationships/slide" Target="slides/slide71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slide" Target="slides/slide617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717" Type="http://schemas.openxmlformats.org/officeDocument/2006/relationships/slide" Target="slides/slide71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672" Type="http://schemas.openxmlformats.org/officeDocument/2006/relationships/slide" Target="slides/slide671.xml"/><Relationship Id="rId728" Type="http://schemas.openxmlformats.org/officeDocument/2006/relationships/theme" Target="theme/theme1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683" Type="http://schemas.openxmlformats.org/officeDocument/2006/relationships/slide" Target="slides/slide682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slide" Target="slides/slide718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721" Type="http://schemas.openxmlformats.org/officeDocument/2006/relationships/slide" Target="slides/slide720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23" Type="http://schemas.openxmlformats.org/officeDocument/2006/relationships/slide" Target="slides/slide722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725" Type="http://schemas.openxmlformats.org/officeDocument/2006/relationships/notesMaster" Target="notesMasters/notesMaster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F4D6C5-1DE2-4A51-AEC8-A9DF7E24E91D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710BE4-DAC3-4AB6-A4B2-8DCF4C9570F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1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E3E334-7327-4933-B3F5-BA742D8C4804}" type="slidenum">
              <a:rPr lang="es-CL" altLang="es-CL" smtClean="0">
                <a:latin typeface="Arial" charset="0"/>
                <a:cs typeface="Arial" charset="0"/>
              </a:rPr>
              <a:pPr/>
              <a:t>3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2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6DAB6F-FB85-4AD8-B9B7-B8AC1B88BF85}" type="slidenum">
              <a:rPr lang="es-CL" altLang="es-CL" smtClean="0">
                <a:latin typeface="Arial" charset="0"/>
                <a:cs typeface="Arial" charset="0"/>
              </a:rPr>
              <a:pPr/>
              <a:t>691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2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B2673-1FB3-4DCF-B220-77B5F23FA01D}" type="slidenum">
              <a:rPr lang="es-CL" altLang="es-CL" smtClean="0">
                <a:latin typeface="Arial" charset="0"/>
                <a:cs typeface="Arial" charset="0"/>
              </a:rPr>
              <a:pPr/>
              <a:t>710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2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C8BD1-36E2-4554-8F95-7F2AC005A3A6}" type="slidenum">
              <a:rPr lang="es-CL" altLang="es-CL" smtClean="0">
                <a:latin typeface="Arial" charset="0"/>
                <a:cs typeface="Arial" charset="0"/>
              </a:rPr>
              <a:pPr/>
              <a:t>721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1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2AA07-05C9-46B3-A8E8-90993C3B565A}" type="slidenum">
              <a:rPr lang="es-CL" altLang="es-CL" smtClean="0">
                <a:latin typeface="Arial" charset="0"/>
                <a:cs typeface="Arial" charset="0"/>
              </a:rPr>
              <a:pPr/>
              <a:t>189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1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A97357-3E55-4FE8-BC46-8635B182491B}" type="slidenum">
              <a:rPr lang="es-CL" altLang="es-CL" smtClean="0">
                <a:latin typeface="Arial" charset="0"/>
                <a:cs typeface="Arial" charset="0"/>
              </a:rPr>
              <a:pPr/>
              <a:t>196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1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A03F9-FC19-462D-8A26-3850FD3E88D5}" type="slidenum">
              <a:rPr lang="es-CL" altLang="es-CL" smtClean="0">
                <a:latin typeface="Arial" charset="0"/>
                <a:cs typeface="Arial" charset="0"/>
              </a:rPr>
              <a:pPr/>
              <a:t>207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1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740825-9918-4D80-AA31-CF4D894DAA3E}" type="slidenum">
              <a:rPr lang="es-CL" altLang="es-CL" smtClean="0">
                <a:latin typeface="Arial" charset="0"/>
                <a:cs typeface="Arial" charset="0"/>
              </a:rPr>
              <a:pPr/>
              <a:t>248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10BE4-DAC3-4AB6-A4B2-8DCF4C9570FF}" type="slidenum">
              <a:rPr lang="es-CL" smtClean="0"/>
              <a:pPr>
                <a:defRPr/>
              </a:pPr>
              <a:t>270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3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Ver lo de «Cristo, Santo»</a:t>
            </a:r>
          </a:p>
        </p:txBody>
      </p:sp>
      <p:sp>
        <p:nvSpPr>
          <p:cNvPr id="71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3118A-384D-4773-9B3C-C2582D8F7EA4}" type="slidenum">
              <a:rPr lang="es-CL" altLang="es-CL" smtClean="0">
                <a:latin typeface="Arial" charset="0"/>
                <a:cs typeface="Arial" charset="0"/>
              </a:rPr>
              <a:pPr/>
              <a:t>298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1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C0F42-9D45-4172-B123-5F4B525AEB11}" type="slidenum">
              <a:rPr lang="es-CL" altLang="es-CL" smtClean="0">
                <a:latin typeface="Arial" charset="0"/>
                <a:cs typeface="Arial" charset="0"/>
              </a:rPr>
              <a:pPr/>
              <a:t>368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72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2AA0EB-FACA-4B19-891C-9E1B1BBF4C7B}" type="slidenum">
              <a:rPr lang="es-CL" altLang="es-CL" smtClean="0">
                <a:latin typeface="Arial" charset="0"/>
                <a:cs typeface="Arial" charset="0"/>
              </a:rPr>
              <a:pPr/>
              <a:t>517</a:t>
            </a:fld>
            <a:endParaRPr lang="es-CL" altLang="es-C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CC90-AD5D-427A-AF10-D238E1EE8984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F9BD-A5F5-4CCB-B83F-5C0468CF9F5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DE57-FFAE-47F4-ABDD-6786460A5CCE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E84B-987A-4728-9EEC-58662C6644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891D-DA64-43A5-9BD2-C57CDFB355E6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4D4F-4EC6-4E65-9C1B-55A37C0DA61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8749-C6D9-4532-9ABD-9493240CEFAB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A47F-2C82-4194-BD19-C889822A82F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DE9F-F559-47E3-A3C8-A2C9EA273C1A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B2D7-2BA4-4463-BF4A-E3BC0EDE7B8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378C-AE43-4894-B6E0-071702DD528D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60E4-A63D-4526-BD88-0D07985A5E6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897A-6A02-48A5-99D1-E98BD37C42AA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AF7D-9F76-4A18-BEDA-B35C9254E0F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CFCA-5544-4EB4-83A6-6F74CFEB7285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C59C-23FA-4489-928C-3BE534EFDE7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509F-C9EB-4A15-B5DE-C2168FF0A8F9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633A-990A-4AC0-925E-85E92DE3CFB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BE5-CFDD-4A3C-8513-F08FD4DF7030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12BF-012C-4B5E-817F-247924A332D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551C-6F0D-46E1-B872-6051458B9845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304E-9A8B-45C2-8FAB-5D8309CA020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CA171-BB4D-4B7C-B53B-7309A829E3EF}" type="datetimeFigureOut">
              <a:rPr lang="es-CL"/>
              <a:pPr>
                <a:defRPr/>
              </a:pPr>
              <a:t>21-01-2026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56337-C176-44F6-A233-FF14E76CCEC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23850" y="520700"/>
            <a:ext cx="84963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  <a:defRPr/>
            </a:pPr>
            <a:r>
              <a:rPr lang="es-ES_tradnl" sz="60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¿Ya apagó su celular?</a:t>
            </a:r>
          </a:p>
        </p:txBody>
      </p:sp>
      <p:pic>
        <p:nvPicPr>
          <p:cNvPr id="2052" name="Picture 4" descr="C:\Program Files (x86)\Microsoft Office\MEDIA\CAGCAT10\j02788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1728192" cy="17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95536" y="3861048"/>
            <a:ext cx="8496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¿Estacionó su vehículo en forma correcta?</a:t>
            </a:r>
            <a:endParaRPr lang="es-CL" sz="3600" b="1" dirty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251520" y="726951"/>
            <a:ext cx="86409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 ÉL LA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de él y por él,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para él son todas las cosas;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la gloria, a él la gloria,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la gloria, por siempre, amén.</a:t>
            </a:r>
          </a:p>
          <a:p>
            <a:pPr algn="ctr">
              <a:defRPr/>
            </a:pPr>
            <a:endParaRPr lang="es-ES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Cuán profundas riquezas,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el saber y conocer de Dios,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cuán insondables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son sus juicios y sus caminos.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-3175" y="656679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BENDITO ES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Bendito es Jesús, el Hijo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bendito es, bendito es,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bendito el que viene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nombre del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Las puertas eternas se abrirán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él vendrá, y él vendrá,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bendito el que viene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nombre del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850" y="870991"/>
            <a:ext cx="8424863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BENDITO SEA EL DIOS Y PADRE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(Efesios 1:3-5)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el Dios y Padre de nuestro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nos bendijo con toda bendición espiritual.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Nos escogió, nos redimió,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nos adoptó y nos predestinó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para que fuésemos santos y sin mancha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delante de él.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208757"/>
            <a:ext cx="8229600" cy="43084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b="1" dirty="0"/>
              <a:t>BENDITO SEA EL NOMBRE DE JESÚS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Bendito sea el nombre de Jesús,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bendito sea su nombre.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Bendito, bendito, bendito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sea su nombre.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Bendito.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1484858"/>
            <a:ext cx="83534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BENDITO SEA TU NOMBRE PARA SIEMPRE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tu nombre para siempre,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Dios de mi salvación.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Tu misericordia, tu fidelidad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eternamente cantaré.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tu nombre para siempre...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088" y="620713"/>
            <a:ext cx="76327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BIENAVENTURADA LA NACIÓN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(Salmo 33:1-3,12)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Bienaventurada la nación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cuyo Dios es Jehová...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pueblo que él escogió como heredad...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para sí.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Alegraos, oh justos, en Jehová.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Alabadle con arpa,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con júbilo y con cántico nuevo.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57001"/>
            <a:ext cx="9110663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  <a:cs typeface="Arial" pitchFamily="34" charset="0"/>
              </a:rPr>
              <a:t>BIENAVENTURADO EL PUEBLO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(Salmo 89:15-18)</a:t>
            </a:r>
          </a:p>
          <a:p>
            <a:pPr algn="ctr">
              <a:defRPr/>
            </a:pPr>
            <a:endParaRPr lang="es-CL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Bienaventurado el pueblo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que sabe aclamarte;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andará, oh Señor, a la luz de tu rostro.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En tu nombre se alegrará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todo el día, Señor,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en tu justicia será enaltecido.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Porque tú eres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la gloria de su potencia, Señor,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por tu buena voluntad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acrecentarás nuestro poder.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Porque el Señor es nuestro escudo,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el Santo de Israel es nuestro Rey.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750" y="514622"/>
            <a:ext cx="806450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BRAMA, COMO EL CIERVO...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  <a:cs typeface="Arial" pitchFamily="34" charset="0"/>
              </a:rPr>
              <a:t>(Salmo 42:1-2)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Brama, como el ciervo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las corrientes de las aguas;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alma, mi alma tiene sed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 tiene sed de ti,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 suspira por tu amor...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alma, mi alma, mi alma, mi alma.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Quiero que tú me guíes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tu presencia cada día,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más cerca, más cerca de ti,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2 Marcador de contenido"/>
          <p:cNvSpPr>
            <a:spLocks noGrp="1"/>
          </p:cNvSpPr>
          <p:nvPr>
            <p:ph idx="1"/>
          </p:nvPr>
        </p:nvSpPr>
        <p:spPr>
          <a:xfrm>
            <a:off x="0" y="1051718"/>
            <a:ext cx="9144000" cy="46815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/>
              <a:t>BUENO ES ALABARTE, OH SEÑOR</a:t>
            </a:r>
            <a:endParaRPr lang="es-CL" altLang="es-CL" b="1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/>
              <a:t>Bueno es alabarte, oh Señor,</a:t>
            </a:r>
            <a:endParaRPr lang="es-CL" altLang="es-CL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/>
              <a:t>cantar salmos a tu nombre,</a:t>
            </a:r>
            <a:endParaRPr lang="es-CL" altLang="es-CL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/>
              <a:t>oh Altísimo;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/>
              <a:t>anunciar por la mañana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/>
              <a:t>tu misericordia</a:t>
            </a:r>
            <a:endParaRPr lang="es-CL" altLang="es-CL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/>
              <a:t>y tu fidelidad cada noche.</a:t>
            </a:r>
            <a:endParaRPr lang="es-CL" altLang="es-CL" sz="36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CANTA CON VOZ DE ALABANZA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 con voz de alabanza,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pueblo escogido,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Dios de Abraham.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 puesto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nube de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las tiendas de Israel.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656679"/>
            <a:ext cx="835342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CANTAD A DIOS, CANTAD SALMOS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a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salmos a su nombre...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exaltad al que cabalga sobre los cielos...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su nombre es Jesús.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alegraos... delante del Señor...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es el Rey de toda la tierra...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Las naciones y los reinos le pertenecen...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su nombre es Jesús.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9FED-0770-5CB0-51D3-9AFCFC2D0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>
            <a:extLst>
              <a:ext uri="{FF2B5EF4-FFF2-40B4-BE49-F238E27FC236}">
                <a16:creationId xmlns:a16="http://schemas.microsoft.com/office/drawing/2014/main" id="{7CC99AC1-B193-17A4-5CB7-97D773C7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12502"/>
            <a:ext cx="84249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 ÉL SEA LA GLORIA EN LA IGLESIA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a Aquel, mi Señor, que es poderoso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para hacer todas las cosas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mucho más abundantemente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lo que pida o entienda,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según el poder que actúa en mí,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sea la gloria en la iglesia,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sea la gloria en Cristo Jesús,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sea la gloria por los siglos de los siglos.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Amén, amén.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362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12700" y="922437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CANTAD ALABANZAS A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Cantad alabanzas a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proclamad su grande nombre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sus redimidos,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el Señor nos ha librado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enemigo.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alabamos, te exaltamos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bendecimos tu santo nombre.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462805"/>
            <a:ext cx="74168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CANTAD ALABANZAS, OH CIELOS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(Isaías 48:20; 49:13, 16)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alabanzas, oh cielos,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alégrate tierra,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prorrumpid en alabanzas, oh montes,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el Señor ha consolado a su pueblo.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He aquí que en las palmas de las manos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te tengo esculpida;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delante de mí están siempre tus muros.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Salid de Babilonia, huid de los caldeos,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dad nuevas de esto con voz de alegría.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CuadroTexto"/>
          <p:cNvSpPr txBox="1">
            <a:spLocks noChangeArrowheads="1"/>
          </p:cNvSpPr>
          <p:nvPr/>
        </p:nvSpPr>
        <p:spPr bwMode="auto">
          <a:xfrm>
            <a:off x="575556" y="332656"/>
            <a:ext cx="799288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CANTAD ALEGRES... A DIOS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(Salmo 100:1-5)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endParaRPr lang="es-ES" altLang="es-CL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Cantad alegres, alegres a Dios,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habitantes de toda la tierra;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servid a Dios con alegría,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servid a Dios con regocijo</a:t>
            </a:r>
            <a:r>
              <a:rPr lang="es-ES" altLang="es-CL" sz="3200" b="1" dirty="0">
                <a:latin typeface="Calibri" pitchFamily="34" charset="0"/>
              </a:rPr>
              <a:t>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Aleluya, gloria, aleluya.</a:t>
            </a:r>
          </a:p>
          <a:p>
            <a:pPr algn="ctr"/>
            <a:r>
              <a:rPr lang="es-ES" altLang="es-CL" dirty="0">
                <a:latin typeface="Calibri" pitchFamily="34" charset="0"/>
              </a:rPr>
              <a:t> </a:t>
            </a:r>
            <a:endParaRPr lang="es-CL" altLang="es-CL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Reconoced que el Señor es Dios,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él nos hizo y no nosotros mismos;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pueblo suyo, suyo somos,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ovejas de su prado.</a:t>
            </a:r>
          </a:p>
          <a:p>
            <a:pPr algn="ctr"/>
            <a:r>
              <a:rPr lang="es-ES" altLang="es-CL" sz="3200" dirty="0">
                <a:latin typeface="Calibri" pitchFamily="34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  <a:p>
            <a:endParaRPr lang="es-CL" altLang="es-CL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2 CuadroTexto"/>
          <p:cNvSpPr txBox="1">
            <a:spLocks noChangeArrowheads="1"/>
          </p:cNvSpPr>
          <p:nvPr/>
        </p:nvSpPr>
        <p:spPr bwMode="auto">
          <a:xfrm>
            <a:off x="684213" y="836613"/>
            <a:ext cx="748823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Entrad por sus puertas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con acción de gracias,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sus atrios con alabanza;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alabadle, bendecid su nombre;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alabadle, bendecid su nombre...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Aleluya, gloria, aleluya.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el Señor, el Señor es bueno,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para siempre es su misericordia,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su verdad, su verdad por todas,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todas las generaciones...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260350"/>
            <a:ext cx="7993062" cy="637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CANTAD AL SEÑOR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cántico nuevo,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toda la tierra;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cantad, bendecid su nombre;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toda lengua cante al Señor.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cántico nuevo,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toda la tierra;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cantad, bendecid su nombre;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cantad, cantad, cantad Aleluya.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Anunciad, proclamad su salvación y su gloria;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los pueblos, sus maravillas,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grande es el Señor.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2 Marcador de contenido"/>
          <p:cNvSpPr>
            <a:spLocks noGrp="1"/>
          </p:cNvSpPr>
          <p:nvPr>
            <p:ph idx="1"/>
          </p:nvPr>
        </p:nvSpPr>
        <p:spPr>
          <a:xfrm>
            <a:off x="684213" y="979958"/>
            <a:ext cx="7416800" cy="51133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" altLang="es-CL" b="1" dirty="0"/>
              <a:t>CANTAD CON GOZO A DIOS</a:t>
            </a:r>
            <a:endParaRPr lang="es-CL" altLang="es-CL" dirty="0"/>
          </a:p>
          <a:p>
            <a:pPr marL="0" indent="0" algn="ctr">
              <a:buFont typeface="Arial" charset="0"/>
              <a:buNone/>
            </a:pPr>
            <a:r>
              <a:rPr lang="es-ES" altLang="es-CL" dirty="0"/>
              <a:t>(Salmo 81:1-10)</a:t>
            </a:r>
            <a:endParaRPr lang="es-CL" altLang="es-CL" dirty="0"/>
          </a:p>
          <a:p>
            <a:pPr marL="0" indent="0" algn="ctr">
              <a:buFont typeface="Arial" charset="0"/>
              <a:buNone/>
            </a:pPr>
            <a:endParaRPr lang="es-ES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Cantad con gozo a Dios, mi fortaleza es,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al Dios de Jacob con júbilo aclamad.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Yo soy el, Rey Jehová tu Dios,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que te hizo subir de la cautividad;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abre tu boca, que yo la llenaré…</a:t>
            </a:r>
            <a:endParaRPr lang="es-CL" altLang="es-CL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550" y="860772"/>
            <a:ext cx="72009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CANTAD CON JÚBILO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con júbilo, santos, a nuestro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todos sus redimidos démosle adoración.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Todo poder y gloria, toda magnificencia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sean a nuestro Dios, sean a nuestro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nos ha rescatado de todas las tinieblas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nos ha trasladado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Reino de su amado Hijo.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550" y="788764"/>
            <a:ext cx="72009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CANTAN LOS ÁNGELES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Cantan los ángeles al único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Fiel y Verdadero Cordero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Todos sus santos también le adoran,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ha vencido y pronto reinará.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Oh aleluya, oh aleluya, su reino perdurará.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Santo, inmutable, justo y vencedor,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¡Gloria al único Señor!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0" y="1124942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CANTA, OH HIJA DE SION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Canta oh hija de Sion;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da voces de júbilo, oh Israel.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Gózate y regocíjate de todo corazón,</a:t>
            </a:r>
            <a:r>
              <a:rPr lang="es-ES" altLang="es-CL" sz="32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hija de Jerusalén;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Gózate y regocíjate de todo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hija de Jerusalén, hija de Jerusalén.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1238671"/>
            <a:ext cx="8353425" cy="3846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CANTA, OH ISRAEL, Y DANZA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Canta, oh Israel, y danza,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corazón ensancha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alaba a tu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Suelta ya tus ligaduras,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proclama que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el Vencedor.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323528" y="788764"/>
            <a:ext cx="8496944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AHORA, EN TU PRESENCIA,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Ahora, en tu presencia,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contemplo, alabo, exalto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magnífica gloria,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grandeza infinita;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en las alturas el coro de ángeles,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ciencia insondable;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creación toda es admirable,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mi bendito Dios.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354" y="188640"/>
            <a:ext cx="907415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+mn-lt"/>
              </a:rPr>
              <a:t>CANTARÉ A TI, SEÑOR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pt-BR" sz="2800" dirty="0">
                <a:latin typeface="+mn-lt"/>
              </a:rPr>
              <a:t>(Isaías 12:1-6)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Cantaré a ti, Señor, Dios de mi salvación;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aseguraré y no temeré.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fortaleza y mi canción es el Señor mi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quien ha sido salvación para mí.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Cantad al Señor, aclamad su nombre,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celebrad en los pueblos sus obras;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recordad que su nombre es engrandecido,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ha hecho cosas magníficas.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Regocíjate y canta, moradora de Sion;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regocíjate y canta,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grande es el Santo de Israel.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0" y="994445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CANTARÉ A TI, SEÑOR, EN MI VIDA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(Salmo 104: 33-35)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a ti, Señor, en mi vida;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a ti, mi Dios, mientras viva.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Dulce será mi meditación en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me regocijo en ti, mi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[:Bendice alma mía:] a tu Redentor.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[:Bendice alma mía:] al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1248643"/>
            <a:ext cx="82804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CANTARÉ POR SIEMPRE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Cantaré por siempre la gloria de tu nombre,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hacia tu santuario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manos santas alzaremos con amor;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has engrandecido tu misericordia,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 resplandecido tu salvación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sobre Israel, sobre Israel.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348253"/>
            <a:ext cx="91440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CANTARÉ SALMOS A TI,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Cantaré salmos a ti, Señor, y proclamaré tu nombre;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alma se alegra en ti, Dios de mi salvación.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esperanza de gloria eres tú,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amado, amado mío;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alma te anhela, ven pronto, bendito Señor.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Admirable Consejero, Dios Fuerte,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Padre Eterno,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recibe toda la alabanza y la exaltación,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honor y el poder, la gloria y la adoración;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amado, mi Rey, mi buen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1"/>
          <p:cNvSpPr>
            <a:spLocks noChangeArrowheads="1"/>
          </p:cNvSpPr>
          <p:nvPr/>
        </p:nvSpPr>
        <p:spPr bwMode="auto">
          <a:xfrm>
            <a:off x="0" y="738564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2800" b="1" dirty="0">
                <a:latin typeface="+mj-lt"/>
                <a:ea typeface="Calibri" pitchFamily="34" charset="0"/>
                <a:cs typeface="Arial" pitchFamily="34" charset="0"/>
              </a:rPr>
              <a:t>CASTILLO FUERTE</a:t>
            </a: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Castillo fuerte es nuestro Dios, defensa y buen escudo;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con su poder nos librará en todo trance agudo.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Con furia y con afán, acósanos Satán,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por armas deja ver astucia y gran poder;</a:t>
            </a: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cual él no hay en la tierra.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   Nuestro valor es nada aquí, con él todo es perdido;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mas, por nosotros luchará de Dios el Escogido: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es nuestro Rey Jesús, el que venció en la cruz,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Señor y Salvador, y siendo él solo Dios,</a:t>
            </a: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él triunfa en la batalla.</a:t>
            </a: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Y aunque demonios mil estén prontos a devorarnos,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no temeremos porque Dios sabrá cómo ampararnos.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Que muestre su vigor Satán y su furor, 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dañarnos no podrá, pues condenado es ya</a:t>
            </a: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por la Palabra santa.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  Esa Palabra del Señor que el mundo no apetece,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por el Espíritu de Dios muy firme permanece.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Nos pueden despojar de bienes, nombre, hogar,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el cuerpo destruir, mas siempre ha de existir</a:t>
            </a: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de Dios el Reino eterno.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CuadroTexto"/>
          <p:cNvSpPr txBox="1">
            <a:spLocks noChangeArrowheads="1"/>
          </p:cNvSpPr>
          <p:nvPr/>
        </p:nvSpPr>
        <p:spPr bwMode="auto">
          <a:xfrm>
            <a:off x="0" y="668486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CELEBRAMOS AL ÚNICO Y GRAN SEÑOR</a:t>
            </a:r>
            <a:endParaRPr lang="es-CL" sz="3200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Celebramos al único y gran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Dios de nuestra salvación;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proclamamos victoria, ¡Jesús resucitó!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con su sangre él nos redimió.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murió, resucitó, y al Padre ascendió.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damos gloria al único y sabio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damos honra a nuestro gran Salvador,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aclamamos al que por siempre reinará,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Vencedor, damos honor.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82563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CELEBRARÁN LOS CIELOS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Celebrarán los cielos tus maravillas,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 tu verdad también los santos proclamarán.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Porque, ¿quién en los cielos se igualará a ti?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¿Quién disputará tu gloria?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Sobre la braveza del mar tienes dominio;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cuando se levantan sus ondas, tú las sosiegas.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Tuyos son los cielos, tuya es la tierra;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el mundo y su plenitud, tú lo fundaste;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fuerte es tu mano, Señor, exaltada tu diestra;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justicia y juicio son el cimiento de tu trono.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¡Aleluya!¡Aleluya!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252413" y="431055"/>
            <a:ext cx="9396413" cy="631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CENTINELA DE LA AURORA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Centinela de la aurora,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alza el cuerno pregonero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la luz de la mañana.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Centinela del rocío,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vigilante de la noche.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Centinela libertario,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escudero de mi sueño,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rubio heraldo de los bronces.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¡Cristo, centinela Cristo: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alza el cuerno de tu gracia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sobre el alma que vigila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esperando tu regreso,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con la luz de la mañana!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¡Centinela de la aurora,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alza el cuerno pregonero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de la luz de la mañana!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sz="200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95654"/>
            <a:ext cx="9144000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3200" b="1" dirty="0">
                <a:latin typeface="+mn-lt"/>
              </a:rPr>
              <a:t>CERCA DE TU CRUZ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Cerca de tu cruz, Jesús, hay preciosa fuente,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>
                <a:latin typeface="+mn-lt"/>
              </a:rPr>
              <a:t>río abierto de salud, del Calvario fluye.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la cruz, en la cruz, siempre esté mi gloria,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>
                <a:latin typeface="+mn-lt"/>
              </a:rPr>
              <a:t>y cuando me reúna a ti, reposaré en victoria.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Conmovido ante la cruz, me encontró tu gracia;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>
                <a:latin typeface="+mn-lt"/>
              </a:rPr>
              <a:t>allí tu luz me inundó, estrella de la mañana.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 Cordero, de tu cruz trae a mí memoria;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>
                <a:latin typeface="+mn-lt"/>
              </a:rPr>
              <a:t>Bajo su sombra hazme andar, ésta sea mi gloria.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Cerca de tu cruz, Jesús, velando estoy confiado,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hasta tu rostro poder ver, Salvador amado.</a:t>
            </a:r>
          </a:p>
          <a:p>
            <a:pPr>
              <a:defRPr/>
            </a:pPr>
            <a:endParaRPr lang="es-CL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250825" y="583083"/>
            <a:ext cx="86423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 A JEHOVÁ, JERUSALÉN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(Salmo 147:12-14)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 a Jehová, Jerusalén,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 a tu Dios, oh Sion.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Fortificó los cerrojos de tus puertas,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bendijo a tus hijos dentro de ti.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Él da en tu territorio la paz,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te hará saciar con lo mejor del trigo.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Alábenle sus santos, los hijos de Israel;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 a Jehová, Jerusalén.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619150"/>
            <a:ext cx="91440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COMO ALUMBRA EL SOL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Como alumbra el sol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después de la tormenta,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así te apareciste a mí, Señor.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Como el resplandor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 la gloria de mi Dios, así te conocí.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oscuridad se fue, la luz prevaleció,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cuando llegaste a mí.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eres la luz, no hay tinieblas en ti,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Jesús mi Salvador, Jesús mi Salvador.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1064865"/>
            <a:ext cx="73437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COMO EL AGUA CUBRE EL MAR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(Habacuc 2:14)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el agua cubre el mar, se ha de llenar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todo el universo de tu gloria y majestad.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gloria y majestad.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por la eternidad.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Adorad al Dios eterno, su gloria exaltad.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Adoradle en la hermosura de su majestad.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350" y="1135161"/>
            <a:ext cx="63373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COMO EL CIERVO BRAMA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42:1-2)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el ciervo brama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las corrientes de las aguas,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así clama por ti, oh Dios, el alma mía.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alma tiene sed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Dios vivo, del Dios vivo tiene sed.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0" y="-153988"/>
            <a:ext cx="9144000" cy="680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COMO EL MANZANO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2800" dirty="0">
                <a:latin typeface="+mn-lt"/>
                <a:cs typeface="Times New Roman" pitchFamily="18" charset="0"/>
              </a:rPr>
              <a:t>(</a:t>
            </a:r>
            <a:r>
              <a:rPr lang="es-ES" sz="2800" dirty="0" err="1">
                <a:latin typeface="+mn-lt"/>
                <a:cs typeface="Times New Roman" pitchFamily="18" charset="0"/>
              </a:rPr>
              <a:t>Cant</a:t>
            </a:r>
            <a:r>
              <a:rPr lang="es-ES" sz="2800" dirty="0">
                <a:latin typeface="+mn-lt"/>
                <a:cs typeface="Times New Roman" pitchFamily="18" charset="0"/>
              </a:rPr>
              <a:t>. 2:3, 4, 16)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Como el manzano entre los árboles silvestres,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así es mi amado entre los hijos de los hombres;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tal es mi amado, tal es mi amigo,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oh doncellas de Jerusalén.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Bajo tu sombra, oh amado, me senté,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tu fruto ha sido dulce para mí;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bajo tu sombra, oh amado, me senté.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Eres mi amado, eres mío y yo soy tuyo,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tú me apacientas, Jesús, entre lirios;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eres mi amado, eres mío y yo soy tuyo,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tu bandera sobre mí es amor...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656679"/>
            <a:ext cx="69850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COMO EL OLIVO VERDE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52: 8-9)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el olivo verde yo estoy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la casa de Dios...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misericordia,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siempre confiado estaré...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alabaré por siempre,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me has hecho bien...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Bienaventurado todo aquel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habita en la casa de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1056481"/>
            <a:ext cx="8569325" cy="4676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CÓMO ENTENDER ESTE AMOR SUBLIME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Cómo entender este amor sublime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manifestado en su bendito Hijo,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sobrepasa todo entendimiento,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sobrepasa toda expresión de amor.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Así es el amor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así es el amor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alto, profundo, grande y perfecto es su amor.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0" y="450998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 se quebranta el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 derrama el nardo puro a los pies de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Muero yo para que viva solo Jesucristo en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 me quebranto el corazón.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tesoro de mi vaso es tesoro de su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su Espíritu me anuncia que lo deje en libertad.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ungüento derramado a los pies de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muero yo para que viva solo Jesucristo en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Muero yo para que viva solo Jesucristo en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 me quebranto el corazón.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0" y="450999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COMO HERMANOS, EN PAZ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hermanos en paz,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Venimos, Jesús, hasta tu mesa,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hacer memoria de ti,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 muerte en la cruz,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 gran redención.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Partimos este pan con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(molido fuiste por nuestro pecado);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copa nos recuerda hoy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sangre derramada: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fruto de tu aflicción.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ChangeArrowheads="1"/>
          </p:cNvSpPr>
          <p:nvPr/>
        </p:nvSpPr>
        <p:spPr bwMode="auto">
          <a:xfrm>
            <a:off x="0" y="450998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COMO LO SIENTO EN MÍ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lo siento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Señor es tan dulce;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lo siento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Señor es real.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Cuánta dulzura hay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amor de 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que él vino a mí me dio su paz.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es la luz de mi vivir,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 voz es lámpara a mis pies,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que él vino a hacer morada en mí.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525"/>
            <a:ext cx="9144000" cy="664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</a:rPr>
              <a:t>CÓMO PAGAR A MI SEÑOR</a:t>
            </a:r>
            <a:endParaRPr lang="es-CL" sz="28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</a:rPr>
              <a:t>(Salmo 116:12-19)</a:t>
            </a:r>
          </a:p>
          <a:p>
            <a:pPr algn="ctr">
              <a:defRPr/>
            </a:pPr>
            <a:r>
              <a:rPr lang="es-ES" sz="2800" dirty="0">
                <a:latin typeface="+mn-lt"/>
              </a:rPr>
              <a:t>Cómo pagar a mi Señor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por sus bondades, por su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Tomaré la copa de la salvación,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 invocaré el nombre del Señor;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con acción de gracias le bendeciré</a:t>
            </a:r>
            <a:r>
              <a:rPr lang="es-CL" sz="2800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s-ES" sz="2800" dirty="0">
                <a:latin typeface="+mn-lt"/>
              </a:rPr>
              <a:t>por la ofrenda perfecta de su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Aleluya, aleluya,</a:t>
            </a:r>
            <a:r>
              <a:rPr lang="es-CL" sz="2800" dirty="0">
                <a:latin typeface="+mn-lt"/>
              </a:rPr>
              <a:t> </a:t>
            </a:r>
            <a:r>
              <a:rPr lang="es-ES" sz="2800" dirty="0">
                <a:latin typeface="+mn-lt"/>
              </a:rPr>
              <a:t>por la ofrenda perfecta de su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Cómo expresar a mi Señor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mi gratitud, mi fe, mi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Ofreceré sacrificio de alabanza,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publicaré su gracia y su favor;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en el lugar más precioso del santuario,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alabaré por siempre a mi Señor.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107950" y="1148680"/>
            <a:ext cx="8712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ALABAD A JESÚS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alabad a Jesús;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alabad a Jesús;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glorificad su santo nombre,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enaltecedlo a él.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digno es Jesús,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digno es Jesús,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el Santo Hijo de Dios.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/>
        </p:nvSpPr>
        <p:spPr bwMode="auto">
          <a:xfrm>
            <a:off x="0" y="246905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SILBO SUAVE Y APACIBLE</a:t>
            </a:r>
          </a:p>
          <a:p>
            <a:pPr algn="ctr"/>
            <a:endParaRPr lang="es-CL" altLang="es-CL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silbo suave y apacible,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Espíritu Santo nos envuelva;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llénanos, llénanos, llénanos,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aceite fresco se derrame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santa unción sobre tu pueblo...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fuego ardiente nos encienda,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llene el corazón de tu alabanza...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el agua pura de tu fuente,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lave la impureza de mi alma...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un viento recio que estremezca,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Espíritu Santo nos levante...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370606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COMO UNGÜENTO DERRAMADO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ungüento derramado,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bálsamo a mi alma,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 tu nombre, Amado mío, es tu nombre, oh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dulce, eres hermoso,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oh, lucero de la mañana,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manantial de vida eterna,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digno de honor.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Ante ti  me postro hoy en reverencia y adoración.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el Rey, tu siervo soy;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la alabanza y todo el poder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ama mi alma, a ti, oh Rey.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727099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COMO UN TIZÓN 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(Zacarías 3:1-5)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un tizón arrebatado del incendio,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puedo estar en la presencia de mi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Comprado fui por alto precio,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cuando Jesús por mí murió.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me brindó su gran amor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me vistió de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ti con gratitud,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 tu misericordia me alcanzó...</a:t>
            </a:r>
            <a:endParaRPr lang="es-ES" altLang="es-CL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425028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COMO VIENDO AL INVISIBLE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Como viendo al Invisible,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amparados en su amor,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sostenidos por su gracia en Jesús nuestro Señor,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prisioneros de esperanza, avanzamos sin temor.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la fe que, desde el cielo,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vino a nuestro corazón,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siempre puesta la mirada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 el galardón de Dios;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encuentro del Amado va la iglesia sin temor.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CON CÁNTICOS DE LIBERACIÓN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cánticos de liberación me rodearás,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eso te cantaré,</a:t>
            </a: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cantaré al Dios de mi vida,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salvó mi alma perdida;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cantaré al Dios de mi vida,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salvó mi alma perdida.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Libre, libre, mis cadenas rompió;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libre, libre, mis cadenas rompió.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1064865"/>
            <a:ext cx="66246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CON CANTOS DE JÚBILO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cantos de júbilo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alabará mi boca,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alma se alegra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cuando canto a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corazón está alegre,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goza mi alma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ti, mi Señor, mi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0" y="76517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CON FIRMEZA Y GOZO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Con firmeza y gozo confesamos hoy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nuestra fe en el Señor: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Jesús el Cristo, el Hijo de Dios,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 el único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el Padre de gloria a su diestra lo exaltó,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le ha dado honor, gloria y majestad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¡Jesucristo es el Señor!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2 Marcador de contenido"/>
          <p:cNvSpPr>
            <a:spLocks noGrp="1"/>
          </p:cNvSpPr>
          <p:nvPr>
            <p:ph idx="1"/>
          </p:nvPr>
        </p:nvSpPr>
        <p:spPr>
          <a:xfrm>
            <a:off x="107950" y="765571"/>
            <a:ext cx="8856663" cy="5543749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altLang="es-CL" b="1"/>
              <a:t>CON GOZO, DAMOS GRACIAS AL PADRE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Con gozo, damos gracias al Padre,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que nos hizo aptos para participar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de la herencia de los santos en luz,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el cual nos ha librado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de la potestad de las tinieblas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y trasladado al reino de su amado Hijo, 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en quien tenemos redención por su sangre,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el perdón de pecados.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Con gozo damos gracias al Padre...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Rectángulo"/>
          <p:cNvSpPr>
            <a:spLocks noChangeArrowheads="1"/>
          </p:cNvSpPr>
          <p:nvPr/>
        </p:nvSpPr>
        <p:spPr bwMode="auto">
          <a:xfrm>
            <a:off x="0" y="523007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CON GRAN PODER Y GLORIA</a:t>
            </a:r>
          </a:p>
          <a:p>
            <a:pPr algn="ctr">
              <a:defRPr/>
            </a:pPr>
            <a:endParaRPr lang="es-C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Con gran poder y gloria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vendrá nuevamente el Señor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 buscar a los redimidos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que con su sangre compró;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con millares de ángeles alabaremos a Dios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[:y mientras te esperamos, cantamos a ti Señor:]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al Verbo de Dios;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al que nos redimió.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al Verbo de Dios;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 tu nombre, Señor.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1352773"/>
            <a:ext cx="7343775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CON LA CARA DESCUBIERTA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2400" dirty="0">
                <a:latin typeface="+mn-lt"/>
              </a:rPr>
              <a:t>(2 Corintios 3:18)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la cara descubierta, mirando al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en un espejo, la gloria del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transformado soy, transformado soy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la misma imagen de Cristo mi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el Espíritu Santo de Dios.</a:t>
            </a: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CuadroTexto"/>
          <p:cNvSpPr txBox="1">
            <a:spLocks noChangeArrowheads="1"/>
          </p:cNvSpPr>
          <p:nvPr/>
        </p:nvSpPr>
        <p:spPr bwMode="auto">
          <a:xfrm>
            <a:off x="250825" y="620688"/>
            <a:ext cx="8569325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INVOCAD SU NOMBRE</a:t>
            </a:r>
          </a:p>
          <a:p>
            <a:pPr algn="ctr">
              <a:defRPr/>
            </a:pPr>
            <a:r>
              <a:rPr lang="es-ES" sz="2400" dirty="0">
                <a:latin typeface="+mj-lt"/>
                <a:cs typeface="Arial" pitchFamily="34" charset="0"/>
              </a:rPr>
              <a:t>(Salmo 105)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invocad su nombre;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dad a conocer sus obras en los pueblos.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Cantad a él, cantadle salmos;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hablad de todas sus maravillas.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Gloriaos en su santo nombre.</a:t>
            </a:r>
          </a:p>
          <a:p>
            <a:pPr algn="ctr">
              <a:defRPr/>
            </a:pPr>
            <a:endParaRPr lang="es-C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alégrese el corazón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los que buscan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Alabadle, alabadle, alabadle.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…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1268958"/>
            <a:ext cx="76327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CON MIS LABIOS Y MI VIDA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mis labios y mi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alabo, Señor, te alabo,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mis labios y mi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alabo bendito Jesús.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has sido precioso para mí...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alabo, bendito Jesús.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1790997"/>
            <a:ext cx="8280400" cy="3078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CONSOLAOS, CONSOLAOS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(Isaías 40:1-2)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Consolaos, consolaos, pueblo mío,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dice el Señor;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el tiempo se ha cumplido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tu pecado es perdonado.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93663"/>
            <a:ext cx="91440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CORDERO INMOLADO FUISTE, SEÑOR  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Cordero inmolado fuiste, Señor,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que murió y resucitó,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y hoy sentado a la diestra de Dios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lleno de gloria estás.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Y nosotros, los redimidos por ti,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confesamos que eres el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y juntos, todos en una misma fe,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nos gozamos en tu salvación.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Mi gozo es cantar a ti,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mi gozo es cantar a tu nombre;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sentir esa paz que solo tú das,</a:t>
            </a:r>
            <a:endParaRPr lang="es-ES" sz="3200" dirty="0">
              <a:solidFill>
                <a:srgbClr val="000000"/>
              </a:solidFill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mi gozo es cantar a ti.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115888"/>
            <a:ext cx="8569325" cy="671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2800" b="1" dirty="0">
                <a:latin typeface="+mn-lt"/>
              </a:rPr>
              <a:t>COSAS PREPARADAS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Cosas que el ojo del hombre jamás vio,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Señor las tiene preparadas;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cosas que el oído jamás escuchó,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Señor las tiene preparadas.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Ni siquiera el corazón del hombre soñó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lo que a quienes le aman el Señor preparó; 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no hay mente humana que pueda concebir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la magnificencia del eterno existir;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cosas muy superiores al Edén,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cielo nuevo y tierra nueva esta vez,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una ciudad con la gloria del Dios de Israel,  hecha por él,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donde no entrará ninguna cosa inmunda;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una ciudad hecha por él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y donde en su gloria le veremos cual es. 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378990"/>
            <a:ext cx="748823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CRISTO AMÓ A LA IGLESIA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amó a la iglesia,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amó a la iglesia;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entregó por ella para santificarla.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Una iglesia gloriosa,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una iglesia gloriosa,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santa, sin mancha y sin arruga,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que Cristo lavó.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iglesia que es su cuerpo,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mañana será su esposa;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sí, esta es la iglesia que él viene a buscar.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2275" y="1401043"/>
            <a:ext cx="58324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CRISTO, CRISTO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Cristo...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Por mí murió...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Resucitó...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Hoy vive en mí...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Gracias, Señor...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ChangeArrowheads="1"/>
          </p:cNvSpPr>
          <p:nvPr/>
        </p:nvSpPr>
        <p:spPr bwMode="auto">
          <a:xfrm>
            <a:off x="0" y="32226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CRISTO, CRISTO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Cristo, Cristo, eres fuerte y valiente,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poderoso en batalla, vencedor.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Cristo, Cristo, es tu trono inconmovible,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fortaleza de los siglos,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todo principado y autoridad,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todo nombre es tu nombre,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Rey mío y Dios mío, mi escudo está en ti;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ante ti me rindo en adoración,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ChangeArrowheads="1"/>
          </p:cNvSpPr>
          <p:nvPr/>
        </p:nvSpPr>
        <p:spPr bwMode="auto">
          <a:xfrm>
            <a:off x="0" y="728687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CRISTO, CRISTO JESÚS</a:t>
            </a:r>
          </a:p>
          <a:p>
            <a:pPr algn="ctr"/>
            <a:endParaRPr lang="es-ES" altLang="es-CL" sz="3200" b="1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Cristo, Cristo Jesús,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sublime e inefable don de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Cristo, ofrenda de perdón,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por mis pecados se ofreció.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Incomparable Salvador,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inigualable expresión de amor,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eternamente digno, él es digno de adoración.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Suya es la alabanza, la gloria, el honor y el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Él es el Señor, el varón aprobado por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1280765"/>
            <a:ext cx="6697662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CRISTO VIVE, ALELUYA</a:t>
            </a:r>
          </a:p>
          <a:p>
            <a:pPr algn="ctr">
              <a:defRPr/>
            </a:pPr>
            <a:endParaRPr lang="es-CL" sz="3200" b="1" i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vive, aleluya...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aleluya,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reina, aleluya...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viene, aleluya...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932780"/>
            <a:ext cx="83518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CUAL LA LLUVIA TARDÍA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Cual la lluvia tardía que desciende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su copiosa palabra nos regó el corazón.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humedecen los surcos y madura la mies;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nuestro Dios nos despierta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su lluvia otra vez.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Cual la lluvia tardía del afluente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madura la espiga: ¡la cosecha empezó!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CuadroTexto"/>
          <p:cNvSpPr txBox="1">
            <a:spLocks noChangeArrowheads="1"/>
          </p:cNvSpPr>
          <p:nvPr/>
        </p:nvSpPr>
        <p:spPr bwMode="auto">
          <a:xfrm>
            <a:off x="250825" y="678170"/>
            <a:ext cx="84978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Buscad al Señor y su poder,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buscad siempre su rostro;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acordaos de las maravillas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que él ha hecho, de sus prodigios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 los juicios de su boca,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vosotros, descendencia de Abraham,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hijos de Jacob, sus escogidos.</a:t>
            </a:r>
          </a:p>
          <a:p>
            <a:pPr algn="ctr">
              <a:defRPr/>
            </a:pPr>
            <a:endParaRPr lang="es-C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alégrese el corazón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los que buscan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Alabadle, alabadle, alabadle.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1330623"/>
            <a:ext cx="6913563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CUÁN AMABLES SON, OH JEHOVÁ 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84:1-2)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Cuán amables son, oh Jehová,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tus moradas llenas de paz.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Anhela mi alma y aun ardientemente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desea los atrios de Jehová.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379413"/>
            <a:ext cx="82804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CUANDO EL SEÑOR HICIERE VOLVER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126:1-3)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Cuando el Señor hiciere volver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cautividad de Sion,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seremos como los que sueñan...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entonces nuestra boca se llenará de risa,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nuestra lengua de alabanza...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Entonces dirán entre las naciones: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Grandes cosas ha hecho el Señor con éstos...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Grandes cosas ha hecho el Señor con nosotros...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hoy estamos alegres... ¡Aleluya!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0" y="390129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CUANDO LAS PRUEBAS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Cuando las pruebas amenazan la tranquilidad,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tienes en Cristo el amigo siempre fiel.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Los vientos soplan,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dan con ímpetu contra el hogar;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 te amedrentes, clama a Cristo y él te ayudará.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Hermano confía en el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hermano, las pruebas pasarán;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 temas ya, no dudes más: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 carga él la llevará,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su gracia fiel te sostendrá;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descansa en él, descansa en él...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1"/>
          <p:cNvSpPr>
            <a:spLocks noChangeArrowheads="1"/>
          </p:cNvSpPr>
          <p:nvPr/>
        </p:nvSpPr>
        <p:spPr bwMode="auto">
          <a:xfrm>
            <a:off x="0" y="491795"/>
            <a:ext cx="91440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CUÁN GLORIOSO ES EL CAMBIO</a:t>
            </a:r>
          </a:p>
          <a:p>
            <a:pPr algn="ctr" eaLnBrk="0" hangingPunct="0">
              <a:defRPr/>
            </a:pPr>
            <a:endParaRPr lang="es-CL" sz="3200" b="1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Cuán glorioso es el cambio operado en mi ser,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viniendo a mi vida el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hay en mi alma una paz que ansiaba tener,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la paz que me trajo su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Él vino a mi corazón, él vino a mi corazón;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soy feliz con la vida que Cristo me dio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cuando él vino a mi corazón.</a:t>
            </a: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…</a:t>
            </a: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1 CuadroTexto"/>
          <p:cNvSpPr txBox="1">
            <a:spLocks noChangeArrowheads="1"/>
          </p:cNvSpPr>
          <p:nvPr/>
        </p:nvSpPr>
        <p:spPr bwMode="auto">
          <a:xfrm>
            <a:off x="179388" y="920849"/>
            <a:ext cx="89646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no voy por la senda que el mal me trazó,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do solo encontré confusión;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mis pecados pasados Jesús los borró,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cuando él vino a mi corazón.</a:t>
            </a:r>
            <a:endParaRPr lang="es-ES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Ni una sombra de duda oscurece su amor,</a:t>
            </a:r>
            <a:endParaRPr lang="es-ES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amor que me trajo el perdón;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esperanza que aliento la debo al Señor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él vino a mi corazón.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430819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CUÁN GRANDE AMOR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>
                <a:latin typeface="+mj-lt"/>
                <a:ea typeface="Times New Roman" pitchFamily="18" charset="0"/>
                <a:cs typeface="Arial" pitchFamily="34" charset="0"/>
              </a:rPr>
              <a:t>Asombrado ante la presencia de Cristo mi Salvador,</a:t>
            </a:r>
          </a:p>
          <a:p>
            <a:pPr algn="ctr" eaLnBrk="0" hangingPunct="0">
              <a:spcAft>
                <a:spcPts val="6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>
                <a:latin typeface="+mj-lt"/>
                <a:ea typeface="Times New Roman" pitchFamily="18" charset="0"/>
                <a:cs typeface="Arial" pitchFamily="34" charset="0"/>
              </a:rPr>
              <a:t>me pregunto cómo él pudo amarme a mí, pecador.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i="1" kern="0" dirty="0">
                <a:latin typeface="+mj-lt"/>
                <a:ea typeface="Times New Roman" pitchFamily="18" charset="0"/>
                <a:cs typeface="Arial" pitchFamily="34" charset="0"/>
              </a:rPr>
              <a:t>Cuán grande amor, oh grande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i="1" kern="0" dirty="0">
                <a:latin typeface="+mj-lt"/>
                <a:ea typeface="Times New Roman" pitchFamily="18" charset="0"/>
                <a:cs typeface="Arial" pitchFamily="34" charset="0"/>
              </a:rPr>
              <a:t>el de Cristo para mí.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i="1" kern="0" dirty="0">
                <a:latin typeface="+mj-lt"/>
                <a:ea typeface="Times New Roman" pitchFamily="18" charset="0"/>
                <a:cs typeface="Arial" pitchFamily="34" charset="0"/>
              </a:rPr>
              <a:t>Cuán grande amor, oh grande amor,</a:t>
            </a:r>
            <a:br>
              <a:rPr lang="es-CL" sz="3000" i="1" kern="0" dirty="0"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es-CL" sz="3000" i="1" kern="0" dirty="0">
                <a:latin typeface="+mj-lt"/>
                <a:ea typeface="Times New Roman" pitchFamily="18" charset="0"/>
                <a:cs typeface="Arial" pitchFamily="34" charset="0"/>
              </a:rPr>
              <a:t>pues por él salvado fui.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>
                <a:latin typeface="+mj-lt"/>
                <a:ea typeface="Times New Roman" pitchFamily="18" charset="0"/>
                <a:cs typeface="Arial" pitchFamily="34" charset="0"/>
              </a:rPr>
              <a:t>Por mí se hizo pecado, mis culpas su amor llevó;</a:t>
            </a:r>
          </a:p>
          <a:p>
            <a:pPr algn="ctr" eaLnBrk="0" hangingPunct="0">
              <a:spcAft>
                <a:spcPts val="6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>
                <a:latin typeface="+mj-lt"/>
                <a:ea typeface="Times New Roman" pitchFamily="18" charset="0"/>
                <a:cs typeface="Arial" pitchFamily="34" charset="0"/>
              </a:rPr>
              <a:t>murió en la cruz olvidado, mas mi alma él rescató.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>
                <a:latin typeface="+mj-lt"/>
                <a:ea typeface="Times New Roman" pitchFamily="18" charset="0"/>
                <a:cs typeface="Arial" pitchFamily="34" charset="0"/>
              </a:rPr>
              <a:t>Cuando al fin, con los santos, su gloria contemplaré,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>
                <a:latin typeface="+mj-lt"/>
                <a:ea typeface="Times New Roman" pitchFamily="18" charset="0"/>
                <a:cs typeface="Arial" pitchFamily="34" charset="0"/>
              </a:rPr>
              <a:t>con gratitud y con cantos, por siempre le alabaré.</a:t>
            </a:r>
            <a:endParaRPr lang="es-ES" sz="3000" kern="0" spc="-1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422076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CUÁN GRANDE ES ÉL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Señor, mi Dios, al contemplar los cielos,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firmamento y las estrellas mil;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oír tu voz en los potentes truenos,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al ver brillar el sol en su cenit.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Mi corazón entona la canción: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¡Cuán grande es él, cuán grande es él!</a:t>
            </a:r>
            <a:endParaRPr lang="es-E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recorrer los montes y los valles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ver las bellas flores al pasar;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escuchar el canto de las aves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el murmurar del claro manantial.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92857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Cuando recuerdo del amor divino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que desde el cielo al Salvador envió,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aquel Jesús que por salvarme vino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en una cruz sufrió por mí y murió.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Cuando el Señor me llame a su presencia,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al dulce hogar, al cielo de esplendor,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le adoraré cantando la grandeza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 su poder y su infinito amor.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Rectángulo"/>
          <p:cNvSpPr>
            <a:spLocks noChangeArrowheads="1"/>
          </p:cNvSpPr>
          <p:nvPr/>
        </p:nvSpPr>
        <p:spPr bwMode="auto">
          <a:xfrm>
            <a:off x="0" y="870867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3200" b="1" dirty="0">
                <a:latin typeface="+mn-lt"/>
                <a:cs typeface="Arial" pitchFamily="34" charset="0"/>
              </a:rPr>
              <a:t>CUÁN GRANDE ERES TÚ	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   Cuán grande eres tú, tu misericordia,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las maravillas que tú has hecho en mí.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Cuán grande eres tú, incomparable;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me sacias, me haces vivir,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cuán grande eres tú.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Cuán grande es tu amor,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que alcanza hasta los cielos,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tu corazón, que me amó y me rescató.	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CuadroTexto"/>
          <p:cNvSpPr txBox="1">
            <a:spLocks noChangeArrowheads="1"/>
          </p:cNvSpPr>
          <p:nvPr/>
        </p:nvSpPr>
        <p:spPr bwMode="auto">
          <a:xfrm>
            <a:off x="107950" y="1196950"/>
            <a:ext cx="9036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CUÁN PRECIOSA ES LA UNIDAD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Cuán preciosa es la unidad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 los que estamos en Jesús...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en la cruz toda pared cayó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un nuevo hombre se levantó.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Hermanos míos, ya se hizo la paz,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para que juntos expresemos la unidad.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323529" y="972914"/>
            <a:ext cx="849662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</a:rPr>
              <a:t>ALABAD AL SEÑOR, NACIONES TODAS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Alabad al Señor,</a:t>
            </a:r>
          </a:p>
          <a:p>
            <a:pPr algn="ctr"/>
            <a:r>
              <a:rPr lang="es-ES" altLang="es-CL" sz="3200" dirty="0">
                <a:latin typeface="Calibri" pitchFamily="34" charset="0"/>
              </a:rPr>
              <a:t>naciones todas, pueblos todos, alabadle;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porque ha engrandecido</a:t>
            </a:r>
            <a:endParaRPr lang="es-CL" altLang="es-CL" sz="3200" dirty="0">
              <a:latin typeface="Calibri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</a:rPr>
              <a:t>sobre nosotros su misericordia.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la verdad del Señor</a:t>
            </a:r>
          </a:p>
          <a:p>
            <a:pPr algn="ctr"/>
            <a:r>
              <a:rPr lang="es-ES" altLang="es-CL" sz="3200" dirty="0">
                <a:latin typeface="Calibri" pitchFamily="34" charset="0"/>
              </a:rPr>
              <a:t>es para siempre, aleluya, amén;</a:t>
            </a:r>
          </a:p>
          <a:p>
            <a:pPr algn="ctr"/>
            <a:r>
              <a:rPr lang="es-ES" altLang="es-CL" sz="3200" dirty="0">
                <a:latin typeface="Calibri" pitchFamily="34" charset="0"/>
              </a:rPr>
              <a:t>Y la verdad del Señor</a:t>
            </a:r>
          </a:p>
          <a:p>
            <a:pPr algn="ctr"/>
            <a:r>
              <a:rPr lang="es-ES" altLang="es-CL" sz="3200" dirty="0">
                <a:latin typeface="Calibri" pitchFamily="34" charset="0"/>
              </a:rPr>
              <a:t>es para siempre, aleluya, amén.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CuadroTexto"/>
          <p:cNvSpPr txBox="1">
            <a:spLocks noChangeArrowheads="1"/>
          </p:cNvSpPr>
          <p:nvPr/>
        </p:nvSpPr>
        <p:spPr bwMode="auto">
          <a:xfrm>
            <a:off x="0" y="462805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CUÁN PRECIOSA ES, OH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Cuán preciosa es, oh Dios, tu misericordia;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eso los hijos de los hombres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 amparan bajo la sombra de tus alas.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Serán completamente saciados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 la grosura de tu casa,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tú los abrevarás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del torrente de tus delicias;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contigo está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manantial de la vida,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 tu luz vemos la luz.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9650" y="247650"/>
            <a:ext cx="7127875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CUÁN PRECIOSO</a:t>
            </a:r>
            <a:r>
              <a:rPr lang="es-CL" sz="3200" dirty="0">
                <a:latin typeface="+mn-lt"/>
              </a:rPr>
              <a:t> </a:t>
            </a:r>
            <a:r>
              <a:rPr lang="es-ES" sz="3200" b="1" dirty="0">
                <a:latin typeface="+mn-lt"/>
              </a:rPr>
              <a:t>ES EL AMOR DEL PADRE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Cuán precioso es el amor del Padre,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en su Hijo amado nos adoptó,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su misericordia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bajo su amparo nos cobijó.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Confiamos en ti,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nuestra ayuda, nuestro escudo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tú;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alma descansa en mi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Bienaventurado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todo aquel que confía en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324975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CUANTAS VECES HE FALLADO</a:t>
            </a:r>
          </a:p>
          <a:p>
            <a:pPr algn="ctr">
              <a:defRPr/>
            </a:pPr>
            <a:r>
              <a:rPr lang="es-ES" sz="3000" dirty="0">
                <a:latin typeface="+mn-lt"/>
              </a:rPr>
              <a:t>Cuántas veces he fallado en el intento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de querer hacerlo todo a mi manera;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cuántas veces he querido andar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en mis propios caminos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y el final de mi camino es el fracaso.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Cuántas veces he buscado en el mundo,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y el mundo nada bueno me ofrece.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Si tú no estás, Jesús, nada soy;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si tú no estás, Jesús, nada soy.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Y hoy quiero decirte, Señor,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que solo tú me bastas.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Solo tú me bastas, Señor, solo tú me bastas;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solo tú me bastas.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5850" y="188640"/>
            <a:ext cx="6985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2800" b="1" dirty="0">
                <a:latin typeface="+mn-lt"/>
              </a:rPr>
              <a:t>CUÁNTO GOZO TENGO EN CRISTO</a:t>
            </a:r>
          </a:p>
          <a:p>
            <a:pPr algn="ctr">
              <a:defRPr/>
            </a:pPr>
            <a:r>
              <a:rPr lang="es-ES" sz="2800" dirty="0">
                <a:latin typeface="+mn-lt"/>
              </a:rPr>
              <a:t>Cuánto gozo tengo en Cristo,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cuánta paz me da su amor,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permanezco en él confiando,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arrecian tempestades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y me veo sucumbir,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el miedo me atormenta,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¡Jesucristo es el Señor!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viene el desaliento,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la caída y el dolor,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en Jesús la gracia tengo,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</a:p>
          <a:p>
            <a:pPr algn="ctr">
              <a:defRPr/>
            </a:pPr>
            <a:r>
              <a:rPr lang="es-ES" sz="2800" dirty="0">
                <a:latin typeface="+mn-lt"/>
              </a:rPr>
              <a:t>…</a:t>
            </a:r>
            <a:endParaRPr lang="es-CL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260350"/>
            <a:ext cx="66262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+mn-lt"/>
              </a:rPr>
              <a:t>En Jesús mi vida encuentra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el refugio y salvación;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el alma está sedienta,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Señor...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Oh, Jesús, Jesús precioso,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tú disipas mi temor;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oh Jesús, en ti me gozo,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Cómo alienta declararlo,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qué tremendo es este amor;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cuánta gracia es proclamarlo: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¡Jesucristo es el Señor!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6013" y="188913"/>
            <a:ext cx="6840537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DAMOS LOOR AL SEÑOR Y DIOS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Damos loor al Señor y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rendimos toda adoración.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aleluya, amén.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Señor de Sion y el mundo,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estuvo en Jerusalén... Aleluya...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Damos gracias a nuestro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su amor y su gracia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perduran por siempre y siempre... Aleluya...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1124942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DANOS A BEBER TU PALABRA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Danos a beber tu palabra buena,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palabra sabia, tu palabra santa.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en ti está el manantial de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danos a beber de ti,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eres, Jesús, la sabiduría,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danos a beber de ti.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DANZA CONMIGO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Danza conmigo, amado de mi alma,</a:t>
            </a:r>
            <a:b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Cantar de los cantares;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enamórame, amado de mi alma,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Cantar de los cantares.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Viniste a mí por las colinas, saltando montañas;</a:t>
            </a:r>
            <a:br>
              <a:rPr lang="es-ES" sz="3200" dirty="0">
                <a:latin typeface="+mj-lt"/>
                <a:ea typeface="Times New Roman" pitchFamily="18" charset="0"/>
              </a:rPr>
            </a:br>
            <a:r>
              <a:rPr lang="es-ES" sz="3200" dirty="0">
                <a:latin typeface="+mj-lt"/>
                <a:ea typeface="Times New Roman" pitchFamily="18" charset="0"/>
              </a:rPr>
              <a:t>correré junto a ti, mi amado, tuyo es mi corazón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Danza conmigo...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Contigo iré, eres mi amor, eres tan bello;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invierno pasó y el sol ya llegó.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Danza conmigo...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174897"/>
            <a:ext cx="7345362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 CIERTO, DE CIERTO OS DIGO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(Juan 5:24-25)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cierto, de cierto os digo,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el que oye mi palabra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cree al que me envió tiene vida eterna,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no vendrá a condenación,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mas ha pasado de muerte a vida.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cierto, de cierto os digo,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viene la hora y ahora es,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cuando los muertos oirán la voz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Hijo de Dios;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los que la oyeren vivirán...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979462"/>
            <a:ext cx="8424863" cy="42497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b="1" dirty="0"/>
              <a:t>DE JESÚS ES LA GLORIA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De Jesús es la gloria, de Jesús el loor,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de Jesús la alabanza: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¡Gloria a ti, mi Señor!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Con tu sangre preciosa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nos compraste en la cruz,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¡Toda la gloria para ti, mi Señor!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CuadroTexto"/>
          <p:cNvSpPr txBox="1">
            <a:spLocks noChangeArrowheads="1"/>
          </p:cNvSpPr>
          <p:nvPr/>
        </p:nvSpPr>
        <p:spPr bwMode="auto">
          <a:xfrm>
            <a:off x="250825" y="534154"/>
            <a:ext cx="8424863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PORQUE ÉL ES BUENO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para siempre es su misericordia;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dad a conocer sus maravillas,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ha redimido a su pueblo.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exaltad para siempre su nombre;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para siempre es su misericordia.</a:t>
            </a:r>
          </a:p>
          <a:p>
            <a:pPr algn="ctr">
              <a:defRPr/>
            </a:pPr>
            <a:endParaRPr lang="es-C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alabad al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alabad, alabad al Señor.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1242987"/>
            <a:ext cx="91440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lvl="1"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DELANTE DE TI EN ADORACIÓN</a:t>
            </a:r>
          </a:p>
          <a:p>
            <a:pPr lvl="1"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Delante de ti en adoración,</a:t>
            </a:r>
            <a:endParaRPr lang="es-CL" sz="3200" dirty="0">
              <a:latin typeface="+mn-lt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confesamos tu nombre, bendito Señor;</a:t>
            </a:r>
            <a:endParaRPr lang="es-CL" sz="3200" dirty="0">
              <a:latin typeface="+mn-lt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reunidos en santa convocación,</a:t>
            </a:r>
            <a:endParaRPr lang="es-CL" sz="3200" dirty="0">
              <a:latin typeface="+mn-lt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te bendecimos, Cordero de Dios.</a:t>
            </a: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Bendito, bendito,</a:t>
            </a: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bendito es tu nombre, Señor.</a:t>
            </a:r>
            <a:r>
              <a:rPr lang="es-CL" sz="3200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966788"/>
            <a:ext cx="9144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DELANTE DE TU TRONO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Delante de tu trono, oh Señor...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te adoramos,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delante de tu trono, Señor.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Reinarás para siempre,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reinarás para siempre,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nosotros tus santos </a:t>
            </a:r>
            <a:r>
              <a:rPr lang="es-ES" sz="3200">
                <a:latin typeface="+mj-lt"/>
                <a:ea typeface="Times New Roman" pitchFamily="18" charset="0"/>
              </a:rPr>
              <a:t>te adoraremos</a:t>
            </a:r>
          </a:p>
          <a:p>
            <a:pPr algn="ctr" eaLnBrk="0" hangingPunct="0">
              <a:defRPr/>
            </a:pPr>
            <a:r>
              <a:rPr lang="es-ES" sz="3200">
                <a:latin typeface="+mj-lt"/>
                <a:ea typeface="Times New Roman" pitchFamily="18" charset="0"/>
              </a:rPr>
              <a:t>eternamente</a:t>
            </a:r>
            <a:r>
              <a:rPr lang="es-ES" sz="3200" dirty="0">
                <a:latin typeface="+mj-lt"/>
                <a:ea typeface="Times New Roman" pitchFamily="18" charset="0"/>
              </a:rPr>
              <a:t>...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ChangeArrowheads="1"/>
          </p:cNvSpPr>
          <p:nvPr/>
        </p:nvSpPr>
        <p:spPr bwMode="auto">
          <a:xfrm>
            <a:off x="0" y="1052934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DEL CIELO HASTA LA TIERRA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cielo hasta la tierra que retumbe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nombre de Jesús glorificado.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¡Jesucristo es el Señor!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lengua confiese su nombre,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rodilla se doble...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860772"/>
            <a:ext cx="73437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DEL RÍO SUS CORRIENTES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46:4-5)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río sus corrientes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alegran la ciudad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santuario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las moradas del Altísimo.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está en medio de ella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no será conmovida.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la ayudará al clarear la mañana.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573112"/>
            <a:ext cx="8207375" cy="566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DEL SEÑOR ES LA TIERRA Y SU PLENITUD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24:1-5)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Señor es la tierra y su plenitud,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mundo, y los que en él habitan.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él la fundó sobre los mares,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y la afirmó sobre los ríos.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¿Quién subirá al monte del Señor?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¿Y quién estará en su lugar santo?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limpio de manos y puro de corazón,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recibirá bendición del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ChangeArrowheads="1"/>
          </p:cNvSpPr>
          <p:nvPr/>
        </p:nvSpPr>
        <p:spPr bwMode="auto">
          <a:xfrm>
            <a:off x="0" y="994445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DESCANSARÉ EN TI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Descansaré en ti, Dios mío;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descansaré en ti,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aunque venga como río el enemigo,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bajo tus alas estaré seguro;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tu amparo habitaré confiado.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temeré, no temeré,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temeré, porque tú estás conmigo.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932780"/>
            <a:ext cx="75612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DESDE AHORA Y PARA SIEMPRE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ahora y para siempre,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adoramos, oh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ahora y para siempre,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nuestra ofrenda es de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tuya es la alabanza,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gloria, honra y loor,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ahora y para siempre,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adoramos, oh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DESDE NAZARET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28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Desde Nazaret ha venido la salvación,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como a judíos, a griegos y a los gentiles.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Nosotros que no éramos pueblo,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ahora somos pueblo de Dios.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Me regocijaré en el Dios de mi salvación,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en su misericordia esperaré;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porque él es bueno, oh sí, porque él es bueno,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en su misericordia esperaré.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Canta, canta, la iglesia canta;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adora, adora, la iglesia adora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Jesús el Hijo de Dios, al Rey de Israel,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linaje de David es el Señor.</a:t>
            </a:r>
            <a:endParaRPr lang="es-ES" altLang="es-CL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1545059"/>
            <a:ext cx="82073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DESDE QUE CREÍ EN CRISTO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que creí en Cristo, desde que le recibí,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que mi vida es suya,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cuanto más le amo, más sé de su 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vida es del cielo, mi gozo está en él;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cuanto más le amo, más sé de su amor.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2 Marcador de contenido"/>
          <p:cNvSpPr>
            <a:spLocks noGrp="1"/>
          </p:cNvSpPr>
          <p:nvPr>
            <p:ph idx="1"/>
          </p:nvPr>
        </p:nvSpPr>
        <p:spPr>
          <a:xfrm>
            <a:off x="0" y="575642"/>
            <a:ext cx="9144000" cy="63817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" altLang="es-CL" b="1" dirty="0"/>
              <a:t>DESDE SION</a:t>
            </a:r>
            <a:endParaRPr lang="es-CL" altLang="es-CL" dirty="0"/>
          </a:p>
          <a:p>
            <a:pPr marL="0" indent="0" algn="ctr">
              <a:buFont typeface="Arial" charset="0"/>
              <a:buNone/>
            </a:pPr>
            <a:r>
              <a:rPr lang="es-ES" altLang="es-CL" sz="2800" dirty="0"/>
              <a:t>(Salmo 135:19-21)</a:t>
            </a:r>
            <a:endParaRPr lang="es-CL" altLang="es-CL" sz="28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z="20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Desde Sion sea bendecido el Señor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quien mora en Jerusalén.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Casa de Israel, bendecid a nuestro Dios.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Casa de Leví, bendecid a nuestro Dios.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casa de Aarón, bendecid a nuestro Dios.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z="20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Oh Señor, eterno es tu nombre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tu memoria de generación en generación.</a:t>
            </a:r>
            <a:endParaRPr lang="es-CL" altLang="es-C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/>
          <p:cNvSpPr txBox="1">
            <a:spLocks noChangeArrowheads="1"/>
          </p:cNvSpPr>
          <p:nvPr/>
        </p:nvSpPr>
        <p:spPr bwMode="auto">
          <a:xfrm>
            <a:off x="107950" y="860772"/>
            <a:ext cx="88566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PORQUE ÉL ES BUENO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(Salmo 107:1-3)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para siempre es su misericordia.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Díganlo los redimidos del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los que ha redimido del poder del enemigo,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los que ha congregado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las tierras del oriente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del occidente, y del norte y del sur.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404813"/>
            <a:ext cx="8280400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DESPIERTA, DESPIERTA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Despierta, despierta, levántate, oh Jerusalén;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despierta, despierta, vístete, oh hija de Sion.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Vístete de poder, ponte tu ropa hermosa;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suelta las ataduras de tu cuello,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sacúdete el polvo, levántate,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cautiva hija de Sion.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yo Jehová, que agito el mar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hago rugir las ondas, soy tu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cuyo nombre es Jehová de los ejércitos.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6013" y="1606148"/>
            <a:ext cx="69119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</a:rPr>
              <a:t>Y en tu boca he puesto mis palabras,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con la sombra de mi mano te cubrí,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extendiendo los cielos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echando los cimientos de la tierra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diciendo a Sion: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Pueblo mío eres tú.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47439"/>
            <a:ext cx="8229600" cy="4641801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s-CL" b="1" dirty="0"/>
              <a:t>DESPOJÉMONOS DE TODO PESO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Despojémonos de todo peso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y corramos con paciencia la carrera,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siempre puestos los ojos en Jesús,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el autor y consumador de la fe.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Que, por el gozo puesto delante de él,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sufrió la cruz, menospreciando el oprobio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y se sentó a la diestra del trono,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/>
              <a:t>del trono de Dios.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1"/>
          <p:cNvSpPr>
            <a:spLocks noChangeArrowheads="1"/>
          </p:cNvSpPr>
          <p:nvPr/>
        </p:nvSpPr>
        <p:spPr bwMode="auto">
          <a:xfrm>
            <a:off x="0" y="42817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DE TAL MANERA ME AMÓ</a:t>
            </a:r>
            <a:r>
              <a:rPr lang="es-CL" sz="3200" b="1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Crucificado por mí fue Jesús,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 tal manera me amó;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sin murmurar fue llevado a la cruz,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 tal manera me amó.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endParaRPr lang="es-CL" sz="3200" i="1" dirty="0">
              <a:latin typeface="+mn-lt"/>
              <a:ea typeface="Calibri" pitchFamily="34" charset="0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De tal manera me amó,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de tal manera me amó,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Cristo en la cruz del Calvario murió,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de tal manera me amó.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255B-DE09-8A69-267F-50ECFD34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1">
            <a:extLst>
              <a:ext uri="{FF2B5EF4-FFF2-40B4-BE49-F238E27FC236}">
                <a16:creationId xmlns:a16="http://schemas.microsoft.com/office/drawing/2014/main" id="{C6AAE49D-87EF-75BD-1DEF-9F864586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8684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endParaRPr lang="es-CL" sz="2800" b="1" dirty="0">
              <a:latin typeface="+mn-lt"/>
              <a:ea typeface="Calibri" pitchFamily="34" charset="0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 </a:t>
            </a: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El inocente Cordero de Dios,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 tal manera me amó;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por salvarnos sufrió muerte atroz,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 tal manera me amó.</a:t>
            </a:r>
          </a:p>
          <a:p>
            <a:pPr indent="180975" algn="ctr" eaLnBrk="0" hangingPunct="0">
              <a:defRPr/>
            </a:pPr>
            <a:endParaRPr lang="es-CL" sz="3200" i="1" dirty="0">
              <a:latin typeface="+mn-lt"/>
              <a:ea typeface="Calibri" pitchFamily="34" charset="0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De tal manera me amó,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de tal manera me amó…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En mi lugar padeció aflicción,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 tal manera me amó;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ya consumó su eternal salvación,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 tal manera me amó.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350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738906"/>
            <a:ext cx="8280400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DETRÁS Y DELANTE ME RODEASTE </a:t>
            </a:r>
          </a:p>
          <a:p>
            <a:pPr algn="ctr">
              <a:defRPr/>
            </a:pPr>
            <a:r>
              <a:rPr lang="es-ES" sz="2400" dirty="0">
                <a:latin typeface="+mn-lt"/>
              </a:rPr>
              <a:t>(Salmo 139:5-10)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Detrás y delante me rodeaste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sobre mí pusiste tu mano;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tal conocimiento es maravilloso,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alto es para mí, no lo puedo comprender.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Si tomare las alas del alba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habitare en el extremo del mar,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 allí me guiará tu mano,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asirá tu diestra, bendito Señor.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ChangeArrowheads="1"/>
          </p:cNvSpPr>
          <p:nvPr/>
        </p:nvSpPr>
        <p:spPr bwMode="auto">
          <a:xfrm>
            <a:off x="0" y="11969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 TUS MISERICORDIAS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tus misericordias yo soy testigo,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han visto mis ojos tu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alabaré por siempre,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eres bueno,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anunciaré tu gracia, tu gran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Salvador, mi Salvador.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0" y="103847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000" b="1" dirty="0">
                <a:latin typeface="+mn-lt"/>
                <a:ea typeface="Calibri" pitchFamily="34" charset="0"/>
                <a:cs typeface="Arial" pitchFamily="34" charset="0"/>
              </a:rPr>
              <a:t>DÍA TAN GRANDE</a:t>
            </a: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 Día tan grande no puedo olvidar,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día de gozo sin par,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cuando en tinieblas al verme andar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vino a salvarme el Señor.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Gran compasión tuvo Cristo de mí,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de gozo y paz me llenó;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quitó las sombras, oh gloria a su nombre,</a:t>
            </a:r>
          </a:p>
          <a:p>
            <a:pPr indent="180975" algn="ctr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la noche en día cambió.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b="1" i="1" dirty="0">
                <a:latin typeface="+mn-lt"/>
                <a:ea typeface="Calibri" pitchFamily="34" charset="0"/>
                <a:cs typeface="Arial" pitchFamily="34" charset="0"/>
              </a:rPr>
              <a:t>   </a:t>
            </a: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Dios descendió y de gloria me llenó,</a:t>
            </a:r>
            <a:endParaRPr lang="es-CL" sz="30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cuando Jesús por gracia me salvó;</a:t>
            </a:r>
            <a:endParaRPr lang="es-CL" sz="30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fui ciego, me hizo ver y en él renacer;</a:t>
            </a:r>
            <a:endParaRPr lang="es-CL" sz="30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Dios descendió y de gloria me llenó.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-598" y="382012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Nací de nuevo en virtud de Jesús a la familia de Dios,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justificado por Cristo el Señor gozo la gran redención.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Bendito sea mi Padre y Dios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que, cuando vine con fe,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fui adoptado por Cristo el Amado: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loores por siempre daré.</a:t>
            </a:r>
          </a:p>
          <a:p>
            <a:pPr indent="180975" algn="ctr" eaLnBrk="0" hangingPunct="0">
              <a:defRPr/>
            </a:pP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Tengo esperanza de gloria eternal, me regocijo en Jesús;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me ha preparado un bello lugar en la mansión celestial.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Siempre recuerdo con fe y gratitud,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al contemplarle en la cruz,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que sus heridas me dieron la vida.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¡Alabo al bendito Jesús!</a:t>
            </a:r>
            <a:endParaRPr lang="es-CL" sz="3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ChangeArrowheads="1"/>
          </p:cNvSpPr>
          <p:nvPr/>
        </p:nvSpPr>
        <p:spPr bwMode="auto">
          <a:xfrm>
            <a:off x="0" y="655092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DICHOSO EL HOMBRE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(Salmo 32:1-2)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Dichoso el hombre que, del pecado,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ante tus ojos halló el perdón;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dichoso el hombre que, por tu gracia,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 fue borrada su trasgresión.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Dios eterno, te bendecimos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Jesucristo, el mediador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nuevo pacto hecho en su sangre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que, para siempre, nos redimió.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366"/>
            <a:ext cx="8517260" cy="61929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ACLAMAD A DIOS CON ALEGRÍA</a:t>
            </a:r>
            <a:endParaRPr lang="es-CL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2800" dirty="0"/>
              <a:t>(Salmo 66:1-4)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Aclamad a Dios con alegría,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toda la tierra, toda la tierra.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Cantad la gloria de su nombre,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poned gloria en su alabanza.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Decid a Dios: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¡Cuán asombrosas son tus obras!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Por la grandeza de tu poder,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se someterán a ti tus enemigos;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toda la tierra te adorará y cantará a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cantarán a tu nombre.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CuadroTexto"/>
          <p:cNvSpPr txBox="1">
            <a:spLocks noChangeArrowheads="1"/>
          </p:cNvSpPr>
          <p:nvPr/>
        </p:nvSpPr>
        <p:spPr bwMode="auto">
          <a:xfrm>
            <a:off x="539750" y="932780"/>
            <a:ext cx="83534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 NUESTRO DIOS, NACIONES TODAS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(Salmo 117)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 nuestro Dios, naciones todas;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pueblos todos, alabad a nuestro Dios.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ha engrandecido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sobre nosotros su misericordia,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su fidelidad es para siempre.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¡Aleluya!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564728"/>
            <a:ext cx="82804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DIGNO DE GLORIA ERES TÚ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Digno de gloria eres tú,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y precioso Jesús;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son tus maravillas insondables,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eterno Redentor.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hubo pecado en ti,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y precioso Jesús;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todos los reinos de este mundo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están bajo tus pies.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siempre es tu fidelidad,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los santos un día reinarás, oh aleluya...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906810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DIGNO DE SER ALABADO</a:t>
            </a:r>
          </a:p>
          <a:p>
            <a:pPr algn="ctr">
              <a:defRPr/>
            </a:pPr>
            <a:endParaRPr lang="es-ES" sz="3200" b="1" i="1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ser alabado,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ser exaltado,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digno de ser engrandecido,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digno de ser adorado.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Tú eres digno,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de recibir la alabanza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que te rinde tu pueblo a ti.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36650" y="1270545"/>
            <a:ext cx="6769100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DIGNO, DIGNO ERES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Digno, digno eres, Cordero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recibir la gloria, el poder y toda adoración.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victorioso León de Judá,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ofrendaste tu vida en la cruz,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exaltado eres hoy a la diestra de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/>
          </p:cNvSpPr>
          <p:nvPr/>
        </p:nvSpPr>
        <p:spPr bwMode="auto">
          <a:xfrm>
            <a:off x="-17463" y="1258614"/>
            <a:ext cx="9144001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DIGNO ERES DE TOMAR EL LIBRO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Digno eres de tomar el libro</a:t>
            </a:r>
            <a:endParaRPr lang="es-ES" altLang="es-CL" sz="3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 abrir sus sellos,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fuiste inmolado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con tu sangre nos has redimido,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 noChangeArrowheads="1"/>
          </p:cNvSpPr>
          <p:nvPr/>
        </p:nvSpPr>
        <p:spPr bwMode="auto">
          <a:xfrm>
            <a:off x="-20638" y="562769"/>
            <a:ext cx="9144001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DIGNO ERES, OH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Digno eres, oh Señor,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recibir todo loor,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sufriste el vituperio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tu sangre nos dio el perdón.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Digno eres, digno eres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recibir la gloria y el poder;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digno eres, digno eres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recibir de tu pueblo la adoración.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2 Marcador de contenido"/>
          <p:cNvSpPr>
            <a:spLocks noGrp="1"/>
          </p:cNvSpPr>
          <p:nvPr>
            <p:ph idx="1"/>
          </p:nvPr>
        </p:nvSpPr>
        <p:spPr>
          <a:xfrm>
            <a:off x="0" y="143395"/>
            <a:ext cx="9144000" cy="671460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altLang="es-CL" dirty="0"/>
              <a:t> </a:t>
            </a:r>
            <a:r>
              <a:rPr lang="es-CL" altLang="es-CL" b="1" dirty="0"/>
              <a:t>DIGNO ES EL CORDERO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Digno es el Cordero que inmolado fue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de tomar el reino, honra, gloria y prez;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 para abrir el Libro nadie se encontró;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él fue solo digno: ¡Cante nuestra voz!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/>
              <a:t>A Jesús loor, a Jesús loor, a Jesús loor,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/>
              <a:t>porque Él es digno.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es-CL" altLang="es-CL" dirty="0"/>
              <a:t>Digno es el Cordero que en la cruz murió</a:t>
            </a:r>
            <a:br>
              <a:rPr lang="es-CL" altLang="es-CL" dirty="0"/>
            </a:br>
            <a:r>
              <a:rPr lang="es-CL" altLang="es-CL" dirty="0"/>
              <a:t>por llevar al hombre cerca de su Dios;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Y donde reinaba densa obscuridad,</a:t>
            </a:r>
            <a:br>
              <a:rPr lang="es-CL" altLang="es-CL" dirty="0"/>
            </a:br>
            <a:r>
              <a:rPr lang="es-CL" altLang="es-CL" dirty="0"/>
              <a:t>él, la luz del cielo, vino a derramar.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/>
              <a:t>A Jesús loor, a Jesús loor…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/>
              <a:t>…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2 Marcador de contenido"/>
          <p:cNvSpPr>
            <a:spLocks noGrp="1"/>
          </p:cNvSpPr>
          <p:nvPr>
            <p:ph idx="1"/>
          </p:nvPr>
        </p:nvSpPr>
        <p:spPr>
          <a:xfrm>
            <a:off x="468313" y="1124620"/>
            <a:ext cx="8280400" cy="43926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CL" altLang="es-CL"/>
              <a:t>Digno es el Cordero, canten voces mil,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 que la humana raza vino a redimir.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 Digno es el Cordero, salvación a él,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 y al que está en el trono,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/>
              <a:t>hoy y siempre, amén.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CL" altLang="es-CL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/>
              <a:t>A Jesús loor, a Jesús loor, a Jesús loor,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/>
              <a:t>porque Él es digno.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/>
        </p:nvSpPr>
        <p:spPr bwMode="auto">
          <a:xfrm>
            <a:off x="0" y="36195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DIJO DAVID, AQUEL VARÓN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Dijo David, aquel varón que fue levantado en alto,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ungido del Dios de Jacob, el dulce cantor de Israel: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Espíritu de Dios me habló,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habló la Roca de Israel: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Habrá un Justo que gobierne entre los hombres,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uno que gobierne en el temor de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será como la luz de la mañana,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será como el sol al mediodía, será como la lluvia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hace brotar la hierba de la tierra,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 hecho conmigo pacto eterno.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932780"/>
            <a:ext cx="83534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ES NUESTRO AMPARO Y FORTALEZA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es nuestro amparo y fortaleza,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nuestro pronto auxilio en las tribulaciones...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tanto, no temeremos,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la tierra sea removida...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se traspasen los montes al corazón del mar,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bramen y se turben sus aguas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tiemblen los montes por su braveza.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656679"/>
            <a:ext cx="72009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ESTABA EN CRISTO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estaba en Cristo,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reconciliando consigo al mundo,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tomándoles en cuenta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 los hombres sus pecados.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encomendó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el ministerio de la reconciliación.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Os rogamos en el nombre de Cristo: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reconciliaos con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179388" y="1473051"/>
            <a:ext cx="87852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 YAHVÉ</a:t>
            </a:r>
            <a:endParaRPr lang="es-CL" sz="3200" b="1" i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 Yahvé, alabad a Yahvé,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alabad, alabad a Yahvé.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Grande es el Señor nuestro...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 mucho poder, y de mucho poder,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 mucho y gran poder.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932780"/>
            <a:ext cx="6985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DIOS, GRANDE ES TU AMOR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Dios, grande es tu amor,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gran amor por mí;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admirable amor que durará sin fin.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divino y santo, amplio cual es el mar,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alto más que los cielos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tu amor por mí.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1198537"/>
            <a:ext cx="7058025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HA HABLADO A SU PUEBLO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ha hablado a su pueblo, aleluya;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oh cuán grata es su palabra,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Abre tu oído, pueblo santo,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abre tu oído a la verdad;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corazón ensancha ahora,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ha llegado a ti...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1822748"/>
            <a:ext cx="65532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NOS AMÓ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nos amó con amor eterno,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hace mucho tiempo se manifestó;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prolongó su misericordia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sobre la Roca nos edificó.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-23813" y="896466"/>
            <a:ext cx="9144001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DIOS SUPREMO ERES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Dios supremo eres, soberano en gloria;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incomparable en tu hermosura;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incomparable en tu majestad.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otro Dios como él, no hay;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otro Dios como el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en los cielos, no hay en la tierra,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en el mar Dios como el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-3175" y="1448668"/>
            <a:ext cx="914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DIOS, TÚ ERES SANTO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Dios, tú eres, tú eres santo, santo, santo.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te adoramos, te adoramos.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Dios, tú eres, tú eres eterno por los siglos.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adoramos...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992857"/>
            <a:ext cx="75596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DONDE ESTÁ EL ESPÍRITU DE DIOS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Donde está el Espíritu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hay libertad, hay libertad;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donde está el Espíritu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allí siempre hay libertad.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Libertad, libertad, libertad, libertad;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donde está el Espíritu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allí siempre hay libertad.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6138"/>
            <a:ext cx="9144000" cy="6801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DULCE COMUNIÓN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Dulce comunión la que gozo ya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los brazos de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qué gran bendición en su paz me 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hoy yo siento en mí su tierno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Libre, salvo, del pecado y del temor;</a:t>
            </a:r>
            <a:endParaRPr lang="es-CL" sz="3200" i="1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i="1" dirty="0">
                <a:latin typeface="+mn-lt"/>
              </a:rPr>
              <a:t>libre, salvo, en los brazos de mi Salvador.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Cuán dulce es vivir, cuán dulce es gozar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los brazos de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allí quiero ir y con él morar,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siendo objeto de su tierno amor.</a:t>
            </a: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Libre, salvo…</a:t>
            </a: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…</a:t>
            </a:r>
            <a:endParaRPr lang="es-CL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052736"/>
            <a:ext cx="91440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hay que temer, ni desconfiar,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los brazos de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su gran poder él me guardará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los lazos del engañador.</a:t>
            </a: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Libre, salvo, del pecado y del temor;</a:t>
            </a:r>
            <a:endParaRPr lang="es-CL" sz="3200" i="1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i="1" dirty="0">
                <a:latin typeface="+mn-lt"/>
              </a:rPr>
              <a:t>libre, salvo, en los brazos de mi Salvador.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656679"/>
            <a:ext cx="802798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DULCE JESÚS, MI AMADO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Dulce Jesús, mi amado, mi dueño, mi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fuente de mil delicias, mi más preciado don.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gracia en ti se derramó,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tus labios destilan miel,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fruto es codiciable, tu aroma grato es.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maravilloso en tu infinito 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incomparable, Señor,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digno de adoración.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EL AMOR DE DIOS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amor de Dios manifestado a los hombres fue;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su grande amor, a su Hijo nos dio.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 amor maravilloso y sublime es;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tan grande su amor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no lo puedo entender.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[:Es que el amor de Dios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sobrepasa todo entendimiento,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es que el amor de Dios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sobrepasa todo entendimiento,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su amor lo manifestó en la persona de su Hijo. Gracias por tu gracia, mi Dios:]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Rectángulo"/>
          <p:cNvSpPr>
            <a:spLocks noChangeArrowheads="1"/>
          </p:cNvSpPr>
          <p:nvPr/>
        </p:nvSpPr>
        <p:spPr bwMode="auto">
          <a:xfrm>
            <a:off x="0" y="1136873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ALABAD, EXALTAD 	</a:t>
            </a:r>
          </a:p>
          <a:p>
            <a:pPr algn="ctr"/>
            <a:r>
              <a:rPr lang="it-IT" altLang="es-CL" sz="3200">
                <a:latin typeface="Calibri" pitchFamily="34" charset="0"/>
              </a:rPr>
              <a:t>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Alabad, exaltad a Jesucristo el Señor,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a los pueblos anunciad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 que solo en él hay salvación.	</a:t>
            </a:r>
          </a:p>
          <a:p>
            <a:pPr algn="ctr"/>
            <a:endParaRPr lang="sv-SE" altLang="es-CL" sz="3200">
              <a:latin typeface="Calibri" pitchFamily="34" charset="0"/>
            </a:endParaRPr>
          </a:p>
          <a:p>
            <a:pPr algn="ctr"/>
            <a:r>
              <a:rPr lang="sv-SE" altLang="es-CL" sz="3200">
                <a:latin typeface="Calibri" pitchFamily="34" charset="0"/>
              </a:rPr>
              <a:t>Hosanna, hosanna, Hijo de David,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bendito el que viene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en el nombre del Señor.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640759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EL AMOR ES EL DON SUPREMO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amor es el don supremo...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Dios es amor, Dios es amor, Dios es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perfecto amor echa fuera el temor...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Dios es amor, Dios es amor, Dios es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Aunque yo hablara en lenguas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 hombres y de ángeles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tuviera tanta fe que consiga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trasladar los montes,</a:t>
            </a:r>
            <a:br>
              <a:rPr lang="es-CL" sz="3200" dirty="0">
                <a:latin typeface="+mj-lt"/>
                <a:ea typeface="Times New Roman" pitchFamily="18" charset="0"/>
              </a:rPr>
            </a:br>
            <a:r>
              <a:rPr lang="es-ES" sz="3200" dirty="0">
                <a:latin typeface="+mj-lt"/>
                <a:ea typeface="Times New Roman" pitchFamily="18" charset="0"/>
              </a:rPr>
              <a:t>y no tuviera amor, nada seré</a:t>
            </a:r>
            <a:r>
              <a:rPr lang="es-ES" sz="3600" dirty="0">
                <a:latin typeface="+mj-lt"/>
                <a:ea typeface="Times New Roman" pitchFamily="18" charset="0"/>
              </a:rPr>
              <a:t>.</a:t>
            </a:r>
            <a:endParaRPr lang="es-ES" sz="3600" dirty="0">
              <a:latin typeface="+mj-lt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"/>
          <p:cNvSpPr>
            <a:spLocks noChangeArrowheads="1"/>
          </p:cNvSpPr>
          <p:nvPr/>
        </p:nvSpPr>
        <p:spPr bwMode="auto">
          <a:xfrm>
            <a:off x="0" y="501104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CAMINO DE LA CRUZ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camino de la cruz has abierto para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me niego a mí mismo,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Señor, quiero seguirte a ti.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 el vivir eres tú, y el morir es ganancia,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me ofreces la cruz: hoy acepto,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 vida nada vale, la rindo a tus pies;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perderlo todo para ganarte a ti.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 quiero ya lo mío, tu vida quiero en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tomar mi cruz y seguir en pos de ti.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95762"/>
            <a:ext cx="91440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EL CORDERO INMOLADO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El Cordero inmolado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que ascendió a los cielos,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así también vendrá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por su Amada a buscar;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la esperanza de la iglesia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es escuchar su voz de mando,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para ir al encuentro,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al encuentro de su Amado.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Gloria, él es el Rey de reyes,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gloria, él es el Verbo de Dios,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gloria, gloria a Jesús, el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559C4-7C65-D0F4-97F0-EF554042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>
            <a:extLst>
              <a:ext uri="{FF2B5EF4-FFF2-40B4-BE49-F238E27FC236}">
                <a16:creationId xmlns:a16="http://schemas.microsoft.com/office/drawing/2014/main" id="{840172A6-234A-BC7E-5FAB-414D869B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052" y="451262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Cuando él venga a reinar,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el cielo se abrirá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el que aparecerá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se llama Fiel y Verdadero;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sus ojos son como llama,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como llama de fuego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con justicia juzgará,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trayendo el reino sempiterno.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Gloria él es el Rey de reyes; 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gloria, él es el Verbo de Dios,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el Espíritu y la iglesia dicen: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Ven, Señor Jesús.</a:t>
            </a:r>
            <a:endParaRPr lang="es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37679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ChangeArrowheads="1"/>
          </p:cNvSpPr>
          <p:nvPr/>
        </p:nvSpPr>
        <p:spPr bwMode="auto">
          <a:xfrm>
            <a:off x="0" y="1044426"/>
            <a:ext cx="9144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CORDERO QUE FUE INMOLADO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(Apocalipsis 5:12)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Cordero que fue inmolado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digno de tomar el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riquezas, la sabiduría,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fortaleza, la honra,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gloria y la alabanza.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ChangeArrowheads="1"/>
          </p:cNvSpPr>
          <p:nvPr/>
        </p:nvSpPr>
        <p:spPr bwMode="auto">
          <a:xfrm>
            <a:off x="0" y="716756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ÉL ES ALTO Y SUBLIME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es alto y sublime,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que habita la eternidad;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cuyo nombre es el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habita en la altura y la santidad.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la gloria y la excelencia,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 y el poder;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la Gloria y la excelencia,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 y el poder.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860772"/>
            <a:ext cx="6985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GOZO DE LA IGLESIA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gozo de la Iglesia es su Señor, 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quien como pueblo suyo la adoptó;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antes que el mundo fuera, la predestinó,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su infinita gracia, en su eterno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venció a la muerte en la cruz,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de nuestras tinieblas nos llamó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 su luz admirable, a su reino de paz.    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¡Gozo y corona nuestra es Jesús!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/>
          <p:cNvSpPr>
            <a:spLocks noChangeArrowheads="1"/>
          </p:cNvSpPr>
          <p:nvPr/>
        </p:nvSpPr>
        <p:spPr bwMode="auto">
          <a:xfrm>
            <a:off x="0" y="584671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EL GOZO DE MI SALVACIÓN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gozo de mi salvación eres tú,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tú, mi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gozo de mi salvación eres tú,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mis ojos abrió.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vida tú recogiste, ahora en tu luz estoy;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vida tú compraste, ahora tuyo soy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Gracias, gracias, gracias por tu gran salvación;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gracias, gracias, gracias, porque ahora tuyo soy.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690786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EL GRANO DE TRIGO	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grano de trigo en la tierra cayó;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Señor dio su vida por ti y por mí.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Mas, venció a la muerte, resucitó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en vida nueva nos levantó.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Aleluya, aleluya a mi Cristo,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aleluya, pues resucitó;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 vencido el poder de la muerte.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¡Aleluya al Señor!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/>
          <p:cNvSpPr>
            <a:spLocks noChangeArrowheads="1"/>
          </p:cNvSpPr>
          <p:nvPr/>
        </p:nvSpPr>
        <p:spPr bwMode="auto">
          <a:xfrm>
            <a:off x="0" y="557113"/>
            <a:ext cx="91440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EL JUSTO FLORECERÁ COMO LA PALMERA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(Sal. 92:12-15)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justo florecerá como la palmera;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crecerá como cedro en el Líbano.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Plantados en la casa del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los atrios de nuestro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florecerán, florecerán.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Aún en la vejez fructificarán;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estarán vigorosos y verdes,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anunciar la justicia... de nuestro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539552" y="1473746"/>
            <a:ext cx="806489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ALABADLE... BENDECIDLE...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¡Alabadle... bendecidle... exaltadle...!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Aclamad su santo nombre,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desde ahora y para siempre.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¡Jesús! ¡Jesús! ¡Jesús es el Señor!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1196950"/>
            <a:ext cx="66976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ÉL LEVANTA MI CABEZA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3:3-4)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levanta mi cabeza y es mi gloria...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es escudo alrededor de mí,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levanta mi cabeza y es mi gloria.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Clamé yo al Señor con mi voz...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desde el monte santo me respondió.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63" y="930944"/>
            <a:ext cx="91440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+mj-lt"/>
              </a:rPr>
              <a:t>    </a:t>
            </a:r>
            <a:r>
              <a:rPr lang="es-CL" sz="3200" b="1" dirty="0">
                <a:latin typeface="+mj-lt"/>
              </a:rPr>
              <a:t>EL NOMBRE DE JESÚS ES BENDITO 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El nombre de Jesús es bendito,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el nombre de Jesús es glorioso;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su nombre es poder,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su nombre es salvación,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su nombre es autoridad.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Incomparable es, incomparable es,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incomparable es.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6013" y="788764"/>
            <a:ext cx="68405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PAN QUE HOY PARTIMOS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pan que hoy partimos,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comunión con tu cuerpo es,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Partimos el pan como hermanos en paz,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partimos el pan en perfecta unidad.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copa bendecimos,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comunión con tu sangre es,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Bebemos de ti, como hermanos en paz,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bebemos de ti en perfecta unidad.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108520" y="260648"/>
            <a:ext cx="91440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es-ES" sz="3200" b="1" dirty="0">
                <a:latin typeface="+mn-lt"/>
              </a:rPr>
              <a:t>EL PODER DE LA CRUZ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Cómo describir la hora cruel,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cuando, al Calvario, Cristo fue;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juicio injusto aquél, castigo sufrió,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600" dirty="0">
                <a:latin typeface="+mn-lt"/>
              </a:rPr>
              <a:t>clavado en la cruz fue él.</a:t>
            </a:r>
          </a:p>
          <a:p>
            <a:pPr algn="ctr">
              <a:defRPr/>
            </a:pPr>
            <a:r>
              <a:rPr lang="es-CL" sz="2600" i="1" dirty="0">
                <a:latin typeface="+mn-lt"/>
              </a:rPr>
              <a:t>Es el poder de la cruz:</a:t>
            </a:r>
          </a:p>
          <a:p>
            <a:pPr algn="ctr">
              <a:defRPr/>
            </a:pPr>
            <a:r>
              <a:rPr lang="es-CL" sz="2600" i="1" dirty="0">
                <a:latin typeface="+mn-lt"/>
              </a:rPr>
              <a:t>Cristo fue hecho pecado;</a:t>
            </a:r>
          </a:p>
          <a:p>
            <a:pPr algn="ctr">
              <a:defRPr/>
            </a:pPr>
            <a:r>
              <a:rPr lang="es-CL" sz="2600" i="1" dirty="0">
                <a:latin typeface="+mn-lt"/>
              </a:rPr>
              <a:t>nuestro castigo él sufrió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600" i="1" dirty="0">
                <a:latin typeface="+mn-lt"/>
              </a:rPr>
              <a:t>y en la cruz nos perdonó.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Cómo expresar tormento sin igual,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llevando el peso de nuestra maldad;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toda rebelión, toda iniquidad,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coronaron de sangre su faz.</a:t>
            </a:r>
          </a:p>
          <a:p>
            <a:pPr algn="ctr">
              <a:defRPr/>
            </a:pPr>
            <a:r>
              <a:rPr lang="es-CL" sz="26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332655"/>
            <a:ext cx="9144000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200" dirty="0">
                <a:latin typeface="+mn-lt"/>
              </a:rPr>
              <a:t>Cómo expresar tormento sin igual, 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llevando el peso de nuestra maldad;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toda rebelión, toda iniquidad,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200" dirty="0">
                <a:latin typeface="+mn-lt"/>
              </a:rPr>
              <a:t>coronaron de sangre su faz.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La sombra cayó, la tierra tembló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cuando su rostro inclinó el Creador;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el velo se rasgó, el camino nuevo abrió,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200" dirty="0">
                <a:latin typeface="+mn-lt"/>
              </a:rPr>
              <a:t>su obra así consumó.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Salud él nos dio, por su herida de amor,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por sus sufrimientos nos libertó;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a la muerte venció, su vida nos dio,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200" dirty="0">
                <a:latin typeface="+mn-lt"/>
              </a:rPr>
              <a:t>triunfó para siempre el Señor.</a:t>
            </a:r>
          </a:p>
          <a:p>
            <a:pPr algn="ctr">
              <a:defRPr/>
            </a:pPr>
            <a:r>
              <a:rPr lang="es-CL" sz="2200" dirty="0">
                <a:latin typeface="+mn-lt"/>
              </a:rPr>
              <a:t>(Estribillo final): </a:t>
            </a:r>
            <a:r>
              <a:rPr lang="es-CL" sz="2200" i="1" dirty="0">
                <a:latin typeface="+mn-lt"/>
              </a:rPr>
              <a:t>Es el poder de la cruz:</a:t>
            </a:r>
          </a:p>
          <a:p>
            <a:pPr algn="ctr">
              <a:defRPr/>
            </a:pPr>
            <a:r>
              <a:rPr lang="es-CL" sz="2200" i="1" dirty="0">
                <a:latin typeface="+mn-lt"/>
              </a:rPr>
              <a:t>el Hijo de Dios inmolado fue.</a:t>
            </a:r>
          </a:p>
          <a:p>
            <a:pPr algn="ctr">
              <a:defRPr/>
            </a:pPr>
            <a:r>
              <a:rPr lang="es-CL" sz="2200" i="1" dirty="0">
                <a:latin typeface="+mn-lt"/>
              </a:rPr>
              <a:t>¡Qué precio de amor él pagó,</a:t>
            </a:r>
          </a:p>
          <a:p>
            <a:pPr algn="ctr">
              <a:defRPr/>
            </a:pPr>
            <a:r>
              <a:rPr lang="es-CL" sz="2200" i="1" dirty="0">
                <a:latin typeface="+mn-lt"/>
              </a:rPr>
              <a:t>y en la cruz nos perdonó!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ChangeArrowheads="1"/>
          </p:cNvSpPr>
          <p:nvPr/>
        </p:nvSpPr>
        <p:spPr bwMode="auto">
          <a:xfrm>
            <a:off x="0" y="583084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PUEBLO QUE ANDABA EN TINIEBLAS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pueblo que andaba en tinieblas vio gran luz;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que moraban en sombras de muerte,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luz les resplandeció.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Multiplicaste la gente y aumentaste la alegría;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alegrarán delante de ti,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se alegran en la siega,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se gozan cuando reparten despojos;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alegrarán delante de ti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se alegran en la siega.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6013" y="1124942"/>
            <a:ext cx="67691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QUE CREE EN EL HIJO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cree en el Hijo tiene vida eterna,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cree en el Hijo tiene vida eterna.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tal manera Dios a este mundo amó,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a su Hijo envió,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que todo aquel que en Cristo cree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tenga vida eterna.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/>
          <p:cNvSpPr>
            <a:spLocks noChangeArrowheads="1"/>
          </p:cNvSpPr>
          <p:nvPr/>
        </p:nvSpPr>
        <p:spPr bwMode="auto">
          <a:xfrm>
            <a:off x="-12700" y="45895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EL QUE ESTÁ SENTADO EN EL TRONO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2800" dirty="0">
                <a:latin typeface="Calibri" pitchFamily="34" charset="0"/>
                <a:cs typeface="Times New Roman" pitchFamily="18" charset="0"/>
              </a:rPr>
              <a:t>(Apocalipsis 5:13)</a:t>
            </a:r>
            <a:endParaRPr lang="es-CL" altLang="es-CL" sz="28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está sentado en el trono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 digno de toda adoración,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Cordero que fue inmolado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 digno de toda alabanza.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está sentado en el trono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al Cordero sea la alabanza,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honra, la gloria y el poder,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amén y amén y amén.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1"/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EL QUE HABITA AL ABRIGO DE DIOS</a:t>
            </a: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El que habita al abrigo de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morará bajo sombras de amor;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sobre él no vendrá ningún mal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en sus alas feliz vivirá.</a:t>
            </a:r>
          </a:p>
          <a:p>
            <a:pPr indent="180975"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   Oh yo quiero habitar al abrigo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solo allí encontraré paz y profundo amor;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mi delicia es con él comunión disfrutar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y por siempre su nombre alabar.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cs typeface="Arial" pitchFamily="34" charset="0"/>
              </a:rPr>
              <a:t>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1"/>
          <p:cNvSpPr>
            <a:spLocks noChangeArrowheads="1"/>
          </p:cNvSpPr>
          <p:nvPr/>
        </p:nvSpPr>
        <p:spPr bwMode="auto">
          <a:xfrm>
            <a:off x="0" y="5126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El que habita al abrigo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ciertamente muy feliz será;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ángeles guardarán su salud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sus pies nunca resbalarán.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Oh yo quiero habitar al abrigo de Dios…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El que habita al abrigo de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para siempre seguro estará;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caerán mil y diez mil por doquier,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mas a él no vendrá mortandad.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Oh yo quiero habitar al abrigo de Dios…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250825" y="692150"/>
            <a:ext cx="8642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ALABAD, SIERVOS, AL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Alabad, siervos, al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el nombre del Señor,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nuestro Dios, nuestro Dios, nuestro Dios.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Excelso sobre todas las naciones es el Señor,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sobre los cielos su gloria.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¿Quién como el Señor nuestro Dios, nuestro Dios?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Excelso sobre todas las naciones…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850676"/>
            <a:ext cx="8208963" cy="4954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QUE HA DE VENIR, VENDRÁ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(Hebreos 10:37)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ha de venir vendrá y no tardará;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ha de venir vendrá y no tardará...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iglesia te espera,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pueblo te anhela,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coronado de gloria vendrás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reino de amor y de paz.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ha de venir vendrá y no tardará.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1329035"/>
            <a:ext cx="73453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SEÑOR</a:t>
            </a:r>
            <a:r>
              <a:rPr lang="es-CL" sz="3200" dirty="0">
                <a:latin typeface="+mn-lt"/>
              </a:rPr>
              <a:t> </a:t>
            </a:r>
            <a:r>
              <a:rPr lang="es-ES" sz="3200" b="1" dirty="0">
                <a:latin typeface="+mn-lt"/>
              </a:rPr>
              <a:t>ES MI FORTALEZA Y MI CÁNTICO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(Éxodo 15:2)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Señor es mi fortaleza y mi cántico,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ha sido mi salvación.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Este es mi Dios, este es mi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este es mi Dios y le alabaré.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144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SEÑOR ES MI PASTOR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800" dirty="0">
                <a:latin typeface="+mn-lt"/>
              </a:rPr>
              <a:t>(Salmo 23)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El Señor es mi pastor, nada me faltará.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lugares de delicados pastos me hará descansar;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junto a aguas de reposo me pastoreará.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Confortará mi alma,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guiará por sendas de justicia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amor de su nombre.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ande en valle de sombra de muerte,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temeré mal alguno,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estarás conmigo;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vara y tu cayado me infundirán aliento.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992857"/>
            <a:ext cx="6985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</a:rPr>
              <a:t>Aderezas mesa delante de mí,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presencia de mis angustiadores;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unges mi cabeza con aceite,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copa está rebosando.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Ciertamente el bien y la misericordia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seguirán todos los días de mi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la casa del Señor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moraré por largos días.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65100"/>
            <a:ext cx="9144000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EL SEÑOR ES MI PASTOR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es mi pastor, nada me faltará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lugares de delicados pastos me hará descansar.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Junto a aguas de reposo me pastoreará;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confortará mi alma.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me guiará por sendas de justicia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amor de su nombre.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es mi pastor...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aunque en valle de sombra de muerte,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temeré mal alguno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vara y tu cayado me infundirán aliento.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Ciertamente el bien y la misericordia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seguirán hasta el fin.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992857"/>
            <a:ext cx="69135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SEÑOR ME LIBERTÓ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Señor me libertó, aleluya;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pecado libres somos,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ahora somos felices, aleluya,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reina Cristo en mí,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Gracias, gracias, mi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tu gran amor por mí;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pecado libres somos, aleluya.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1441177"/>
            <a:ext cx="8207375" cy="335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EL SEÑOR ME LIBERTÓ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me libertó de toda esclavitud;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su gracia y en su amor,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vida eterna me dio.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vivo para él, confío solo en él,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él me libertó. 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/>
        </p:nvSpPr>
        <p:spPr bwMode="auto">
          <a:xfrm>
            <a:off x="0" y="716756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CL" sz="3200" b="1" dirty="0">
                <a:latin typeface="+mn-lt"/>
                <a:cs typeface="Times New Roman" pitchFamily="18" charset="0"/>
              </a:rPr>
              <a:t>EL SEÑOR REINA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El Señor reina,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se vistió de magnificencia;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el Señor, se vistió, se ciñó de poder.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Afirmó también el mundo,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y no se moverá;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 firme es tu trono desde entonces, 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tú eres eternamente Señor.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ChangeArrowheads="1"/>
          </p:cNvSpPr>
          <p:nvPr/>
        </p:nvSpPr>
        <p:spPr bwMode="auto">
          <a:xfrm>
            <a:off x="0" y="126895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SEÑOR RESUCITÓ ¡ALELUYA!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 Señor resucitó, ¡Aleluya!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gloria y majestad se levantó.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Cristo yo también he resucitado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la muerte a la vida,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tinieblas a la luz.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313" y="1032991"/>
            <a:ext cx="8135937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ADORACIÓN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adoración hoy me rindo ante ti,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tú eres mi Dios,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a ti sea hoy la alabanza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y la exaltación.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 ti, Señor, sea la gloria,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 ti, Señor, sea la honra,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digno eres tú.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250825" y="800695"/>
            <a:ext cx="8642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CL" sz="3200" b="1" dirty="0">
                <a:latin typeface="+mn-lt"/>
              </a:rPr>
              <a:t>ALABARÉ TU NOMBRE POR SIEMPRE</a:t>
            </a:r>
          </a:p>
          <a:p>
            <a:pPr algn="ctr">
              <a:defRPr/>
            </a:pP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Alabaré tu nombre por siempre, por siempre;</a:t>
            </a: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alabaré tu nombre por siempre, por siempre.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endParaRPr lang="es-ES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Gloria y magnificencia sean a tu nombre;</a:t>
            </a: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gloria y magnificencia sean a tu nombre.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endParaRPr lang="es-ES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Aleluya, aleluya,</a:t>
            </a: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digno es nuestro Dios.</a:t>
            </a:r>
            <a:endParaRPr lang="es-CL" altLang="es-CL" sz="3200" dirty="0">
              <a:latin typeface="+mn-lt"/>
            </a:endParaRPr>
          </a:p>
          <a:p>
            <a:pPr>
              <a:defRPr/>
            </a:pPr>
            <a:r>
              <a:rPr lang="es-ES" altLang="es-CL" sz="3200" b="1" dirty="0">
                <a:latin typeface="+mn-lt"/>
              </a:rPr>
              <a:t> </a:t>
            </a:r>
            <a:endParaRPr lang="es-CL" alt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1208757"/>
            <a:ext cx="7345363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ADORACIÓN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adoración,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postramos delante de ti en adoración.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digno de toda alabanza,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digno de exaltación.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digno de toda la gloria,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toda la honra, de todo loor.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16756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EN ADORACIÓN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En adoración yo me rindo a ti,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tú eres como un río, río de agua viva;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estás fluyendo en mí, es un manantial,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fuente inagotable, das vida al corazón.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Como el rey David quiero adorar,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mi alma canta a ti, Señor en adoración;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digno de loor, santa majestad,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mi placer es declarar: Te amo, oh Señor.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25" y="115888"/>
            <a:ext cx="9001125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EL CIELO Y EN LA TIERRA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el cielo y en la tierra, Jesucristo es 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aun debajo de la tierra, Jesucristo es el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todo el universo Jesucristo es 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todo el universo Jesucristo es el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 los pueblos anunciad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el que ha de venir vendrá.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Sobre todo principado, Jesucristo es el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sobre toda autoridad, Jesucristo es el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sobre todo nombre que se nombra,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Jesucristo es el Señor...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lo digan los redimidos...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379" y="908720"/>
            <a:ext cx="9001125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EL MONTE CALVARIO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En el monte Calvario se vio una cruz,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emblema de afrenta y dolor;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yo quiero esa cruz do murió mi Jesús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por salvar al más vil pecador.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Oh, yo siempre amaré esa cruz,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en sus triunfos mi gloria será;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y algún día, en vez de una cruz,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mi corona Jesús me dará.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Aunque el mundo desprecie la cruz de Jesús,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mí tiene suma atracción;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en ella llevó el Cordero de Dios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mi pecado y mi condenación.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la cruz do su sangre Jesús derramó,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hermosura contemplo en visión,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en ella el Cordero inmolado murió,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para darme pureza y perdón.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Yo seré siempre fiel a la cruz de Jesús,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sus desprecios con él sufriré;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algún día, feliz, con los santos en luz,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siempre su gloria tendré.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EL PRINCIPIO ERA EL VERBO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principio era el Verbo,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el Verbo era con Dios...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el Verbo era Dios, y el Verbo era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ese Verbo fue hecho carne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entre nosotros habitó,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lleno de gracia y de verdad...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 su plenitud tomamos todos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gracia sobre gracia.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153" y="860772"/>
            <a:ext cx="75612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ENGRANDÉCETE, OH SEÑOR,</a:t>
            </a:r>
            <a:r>
              <a:rPr lang="es-CL" sz="3200" dirty="0">
                <a:latin typeface="+mn-lt"/>
              </a:rPr>
              <a:t> </a:t>
            </a:r>
            <a:r>
              <a:rPr lang="es-ES" sz="3200" b="1" dirty="0">
                <a:latin typeface="+mn-lt"/>
              </a:rPr>
              <a:t>EN TU PODER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Engrandécete, oh Señor, en tu poder,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tú que habitas entre las alabanzas de Israel.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Engrandécete, oh Señor, en tu poder,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diga todo el pueblo: Amén, amén.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celo de tu casa nos consume,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santifica tu nombre;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alza tu mano y haz justicia,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santifica tu nombre.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GRAN MANERA ME GOZARÉ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gran manera me gozaré en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alma se alegrará en mi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su presencia danzaré y alabanzas ofreceré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altar de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con vestiduras de salvación él me vistió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 manto de justicia me rodeó;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como a novio el me atavió,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como a novia adornada con sus joyas.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932780"/>
            <a:ext cx="75612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JESÚS SOY MÁS QUE VENCEDOR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Jesús soy más que vencedor,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vida está escondida con Cristo en Dios;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nos hizo limpios por la sangre de su amor,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solo en Jesús yo puedo descansar.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Cristo el Señor, en Cristo 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puedo al reposo entrar.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Solo quiero adorarle, solo quiero exaltarle,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solo quiero adorarle.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23121"/>
            <a:ext cx="9144000" cy="57861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MEDIO DE ISRAEL ESTOY YO</a:t>
            </a:r>
          </a:p>
          <a:p>
            <a:pPr algn="ctr">
              <a:defRPr/>
            </a:pPr>
            <a:endParaRPr lang="es-CL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medio de Israel estoy yo,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Jehová tu Dios, y no hay otro.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Canta, alégrate, que por ti haré grandes cosas...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Comerás hasta saciarte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el pan que yo te he enviado,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beberás aguas eternas de la fuente de mi casa.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Destruiré a tus enemigos,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serás avergonzado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alabarás mi nombre por siempre glorificado.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yo Jehová soy tu Dios, y no hay otro...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250825" y="1402630"/>
            <a:ext cx="84248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ALABEMOS AL SEÑOR EN UNIDAD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Alabemos al Señor en unidad,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todo pueblo y nación alabadle;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sus mercedes perdurarán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por siempre su fidelidad.</a:t>
            </a:r>
          </a:p>
          <a:p>
            <a:pPr algn="ctr">
              <a:defRPr/>
            </a:pPr>
            <a:r>
              <a:rPr lang="es-ES" sz="3200" dirty="0" err="1">
                <a:latin typeface="+mj-lt"/>
                <a:cs typeface="Arial" pitchFamily="34" charset="0"/>
              </a:rPr>
              <a:t>Alelu</a:t>
            </a:r>
            <a:r>
              <a:rPr lang="es-ES" sz="3200" dirty="0">
                <a:latin typeface="+mj-lt"/>
                <a:cs typeface="Arial" pitchFamily="34" charset="0"/>
              </a:rPr>
              <a:t>, aleluya, </a:t>
            </a:r>
            <a:r>
              <a:rPr lang="es-ES" sz="3200" dirty="0" err="1">
                <a:latin typeface="+mj-lt"/>
                <a:cs typeface="Arial" pitchFamily="34" charset="0"/>
              </a:rPr>
              <a:t>alelu</a:t>
            </a:r>
            <a:r>
              <a:rPr lang="es-ES" sz="3200" dirty="0">
                <a:latin typeface="+mj-lt"/>
                <a:cs typeface="Arial" pitchFamily="34" charset="0"/>
              </a:rPr>
              <a:t>, aleluya…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"/>
          <p:cNvSpPr>
            <a:spLocks noChangeArrowheads="1"/>
          </p:cNvSpPr>
          <p:nvPr/>
        </p:nvSpPr>
        <p:spPr bwMode="auto">
          <a:xfrm>
            <a:off x="0" y="655091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MEMORIA DE MÍ </a:t>
            </a: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mí, pan comed...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 es mi cuerpo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por vosotros es entregado...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[:En memoria de mí:]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mí, bebed.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 es mi sangre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por vosotros es derramada.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[:En memoria de mí:]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/>
          <p:cNvSpPr>
            <a:spLocks noChangeArrowheads="1"/>
          </p:cNvSpPr>
          <p:nvPr/>
        </p:nvSpPr>
        <p:spPr bwMode="auto">
          <a:xfrm>
            <a:off x="0" y="130175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EN MEMORIA DE TI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ti, Jesús de Nazaret,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reunimos hoy aquí en tu nombre;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ti, porque es tu voluntad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en la copa y el pan te contemplemos,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ti, Cordero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a su iglesia lavó con su sangre en la cruz;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reconciliados por ti ante el Padre de Luz,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uno, Señor, en perfecta unidad.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seas, Señor Jesús, exaltado sea tu nombre.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valor silencioso, tu amor victorioso,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anunciaremos hasta que vuelvas,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Señor...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825" y="982885"/>
            <a:ext cx="864235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MI CORAZÓN HAY UN CÁNTICO 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mi corazón hay un cántico de amor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ti,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mi corazón hay un cántico de amor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ti, Señor.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En mi corazón hay un cántico de amor para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amo, Jesús; te amo, Jesús;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te amo, mi Señor</a:t>
            </a:r>
            <a:r>
              <a:rPr lang="es-ES" dirty="0"/>
              <a:t>.</a:t>
            </a:r>
            <a:endParaRPr lang="es-CL" dirty="0"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/>
          <p:cNvSpPr>
            <a:spLocks noChangeArrowheads="1"/>
          </p:cNvSpPr>
          <p:nvPr/>
        </p:nvSpPr>
        <p:spPr bwMode="auto">
          <a:xfrm>
            <a:off x="0" y="11969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PEQUEÑEZ, ME AMASTE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pequeñez, me amaste,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indignidad, me amaste,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pobreza, me amaste,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miraste con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Bendita sea la grandeza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tu eterno amor.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288" y="1310680"/>
            <a:ext cx="8353425" cy="3846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OTRO TIEMPO TÚ NOS HABLABAS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otro tiempo tú nos hablabas, mi Dios,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medio de los profetas;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pero ahora, mi Dios, nos hablas por tu Hijo.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Quiero correr la carrera,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puestos los ojos en Jesús,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autor y consumador de la fe.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ChangeArrowheads="1"/>
          </p:cNvSpPr>
          <p:nvPr/>
        </p:nvSpPr>
        <p:spPr bwMode="auto">
          <a:xfrm>
            <a:off x="0" y="589756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PIE, YA ESTOY EN PIE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pie, pues tu poder me levantó;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pie, para servirte,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¡Aleluya, aleluya!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pie, me veo, en Cristo, vencedor;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seguirte, mi Pastor.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hermanos santos en Jesús;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vamos andando en la luz.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marchamos a la eternidad;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somos del reino celestial.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PRESENCIA DE MILLARES...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14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presencia de millares de ángeles,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henos aquí, Señor y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hermosura de tu excelsa luz,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delante de ti, en adoración.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 aquí el remanente de tu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ciudad de Dios, del vivo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llamados del nombre de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gratitud, cantan loor...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único y sabio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inmutable, verdadero y fiel,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Aquel que nos llamó y nos salvó por amor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por siempre nuestra adoración.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EN PRESENCIA ESTAR DE CRISTO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En presencia estar de Cristo,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ver su rostro, ¿qué será?,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cuando al fin en pleno gozo,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mi alma le contemplará.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Cara a cara espero verle, más allá del cielo azul;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cara a cara en plena gloria he de ver a mi Jesús.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Solo tras oscuro velo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hoy lo puedo aquí mirar,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mas ya pronto viene el día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que su gloria ha de mostrar.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1064865"/>
            <a:ext cx="86423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¡Cuanto gozo habrá con Cristo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cuando no haya más dolor,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cuando cesen los peligros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ya estemos en su amor!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endParaRPr lang="es-CL" sz="3200" dirty="0">
              <a:latin typeface="+mn-lt"/>
              <a:ea typeface="Calibri" pitchFamily="34" charset="0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Cara a cara, cuan glorioso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ha de ser así vivir,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ver el rostro de quien quiso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nuestras almas redimir.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992857"/>
            <a:ext cx="72009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ENSÉÑAME A HACER TU VOLUNTAD</a:t>
            </a:r>
          </a:p>
          <a:p>
            <a:pPr algn="ctr">
              <a:defRPr/>
            </a:pPr>
            <a:endParaRPr lang="es-CL" sz="3200" b="1" i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Enséñame a hacer tu voluntad,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mi Dios;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buen Espíritu me guíe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sendas de rectitud.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tu nombre, oh Señor, me vivificarás.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Enséñame a hacer tu voluntad,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mi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0" y="476672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altLang="es-CL" sz="3200" b="1" dirty="0">
                <a:latin typeface="Calibri" pitchFamily="34" charset="0"/>
              </a:rPr>
              <a:t>A LA CASA DE MISERICORDIA	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 la casa de misericordia vengo hoy,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 cantar las alabanzas a mi Dios;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un milagro espero ver en este día: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ver la gloria de mi Dios resplandecer.	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Oh hermanos, cantemos a una voz:	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Jesucristo vive, reina y viene ya.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Mientras viene recordemos sus heridas,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que el pan y el vino muestran a la fe.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Prosigamos firmes y adelante,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que el enemigo ya vencido está.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1094779"/>
            <a:ext cx="8642350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ENTONCES LA VIRGEN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(Jeremías 31:13)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Entonces la virgen se alegrará en la danza,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jóvenes y viejos juntamente...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La </a:t>
            </a:r>
            <a:r>
              <a:rPr lang="es-CL" sz="3200" dirty="0" err="1">
                <a:latin typeface="+mn-lt"/>
              </a:rPr>
              <a:t>lará</a:t>
            </a:r>
            <a:r>
              <a:rPr lang="es-CL" sz="3200" dirty="0">
                <a:latin typeface="+mn-lt"/>
              </a:rPr>
              <a:t> </a:t>
            </a:r>
            <a:r>
              <a:rPr lang="es-CL" sz="3200" dirty="0" err="1">
                <a:latin typeface="+mn-lt"/>
              </a:rPr>
              <a:t>lalá</a:t>
            </a:r>
            <a:r>
              <a:rPr lang="es-CL" sz="3200" dirty="0">
                <a:latin typeface="+mn-lt"/>
              </a:rPr>
              <a:t> la...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tornaré su llanto en canción,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los consolaré,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los alegraré en su dolor... 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TU CENA NOS JUNTAMOS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</a:t>
            </a:r>
            <a:r>
              <a:rPr lang="es-CL" sz="3000" dirty="0">
                <a:latin typeface="+mn-lt"/>
              </a:rPr>
              <a:t>En tu cena nos juntamos,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Señor, para recordar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tu pasión y cruel muerte,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y en tu grande amor pensar.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000" i="1" dirty="0">
                <a:latin typeface="+mn-lt"/>
              </a:rPr>
              <a:t>   Grande amor, grande amor,</a:t>
            </a:r>
            <a:br>
              <a:rPr lang="es-CL" sz="3000" i="1" dirty="0">
                <a:latin typeface="+mn-lt"/>
              </a:rPr>
            </a:br>
            <a:r>
              <a:rPr lang="es-CL" sz="3000" i="1" dirty="0">
                <a:latin typeface="+mn-lt"/>
              </a:rPr>
              <a:t>y en tu grande amor pensar.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 Redimidos, ya tenemos,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por tu muerte, comunión;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000" dirty="0">
                <a:latin typeface="+mn-lt"/>
              </a:rPr>
              <a:t>en el pan te recordamos,</a:t>
            </a:r>
            <a:br>
              <a:rPr lang="es-CL" sz="3000" dirty="0">
                <a:latin typeface="+mn-lt"/>
              </a:rPr>
            </a:br>
            <a:r>
              <a:rPr lang="es-CL" sz="3000" dirty="0">
                <a:latin typeface="+mn-lt"/>
              </a:rPr>
              <a:t>Dios de nuestra salvación.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000" i="1" dirty="0">
                <a:latin typeface="+mn-lt"/>
              </a:rPr>
              <a:t>Salvación, salvación, Dios de nuestra salvación.</a:t>
            </a:r>
            <a:br>
              <a:rPr lang="es-CL" sz="3000" i="1" dirty="0">
                <a:latin typeface="+mn-lt"/>
              </a:rPr>
            </a:br>
            <a:r>
              <a:rPr lang="es-CL" sz="32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7863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L" sz="3200" dirty="0">
                <a:latin typeface="+mn-lt"/>
              </a:rPr>
              <a:t>En la copa confesamos</a:t>
            </a:r>
          </a:p>
          <a:p>
            <a:pPr algn="ctr">
              <a:spcAft>
                <a:spcPts val="0"/>
              </a:spcAft>
              <a:defRPr/>
            </a:pPr>
            <a:r>
              <a:rPr lang="es-CL" sz="3200" dirty="0">
                <a:latin typeface="+mn-lt"/>
              </a:rPr>
              <a:t>que tu sangre es eficaz;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por tu salvación perfecta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esperamos ver tu faz.</a:t>
            </a:r>
            <a:br>
              <a:rPr lang="es-CL" sz="3200" dirty="0">
                <a:latin typeface="+mn-lt"/>
              </a:rPr>
            </a:br>
            <a:r>
              <a:rPr lang="es-CL" sz="3200" i="1" dirty="0">
                <a:latin typeface="+mn-lt"/>
              </a:rPr>
              <a:t>Ver tu faz, ver tu faz; esperamos ver tu faz.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Por tu gracia congregados,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en tu paz y con amor;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espíritu cantamos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a ti, nuestro Redentor.</a:t>
            </a:r>
            <a:br>
              <a:rPr lang="es-CL" sz="3200" dirty="0">
                <a:latin typeface="+mn-lt"/>
              </a:rPr>
            </a:br>
            <a:r>
              <a:rPr lang="es-CL" sz="3200" i="1" dirty="0">
                <a:latin typeface="+mn-lt"/>
              </a:rPr>
              <a:t>Redentor, Redentor; a ti, nuestro Redentor.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788764"/>
            <a:ext cx="8280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TU PRESENCIA, MI SEÑOR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presencia, mi Señor,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nos inclinamos;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postramos, nos rendimos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presencia.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te adoramos, te adoramos,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pues tú eres digno, mi Señor,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te adoramos.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1"/>
          <p:cNvSpPr>
            <a:spLocks noChangeArrowheads="1"/>
          </p:cNvSpPr>
          <p:nvPr/>
        </p:nvSpPr>
        <p:spPr bwMode="auto">
          <a:xfrm>
            <a:off x="0" y="634776"/>
            <a:ext cx="9144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EN TU PRESENCIA, OH MI SEÑOR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En tu presencia, oh mi Señor, me alegraré,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junto a mis hermanos te bendeciré;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fue por tu sangre preciosa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mi eterna redención,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esta, tu iglesia amada, con gozo canta hoy.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todo loor, digno de todo loor,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es el Señor, es el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todo loor.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0713"/>
            <a:ext cx="9144000" cy="538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+mj-lt"/>
              </a:rPr>
              <a:t>  </a:t>
            </a:r>
            <a:r>
              <a:rPr lang="es-CL" sz="3200" b="1" dirty="0">
                <a:latin typeface="+mj-lt"/>
              </a:rPr>
              <a:t>EN TU PRESENCIA TE BENDECIMOS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En tu presencia te bendecimos;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limpios por tu sangre,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</a:rPr>
              <a:t>alzamos manos santas.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te exaltamos,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</a:rPr>
              <a:t>precioso Rey eterno, Fiel y Verdadero.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A ti la bendición, la gloria y el honor;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fortaleza y el poder,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los siglos de los siglos. Amén.	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830485"/>
            <a:ext cx="8135938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TU SANGRE DERRAMADA EN LA CRUZ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tu sangre derramada en la cruz,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yo hallé el perdón;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ahora, delante de ti,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yo me gozo, mi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Adorarte es mi deleite,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contemplarte es mi placer;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incomparable eres,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mi bendito Salvador. 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"/>
          <p:cNvSpPr>
            <a:spLocks noChangeArrowheads="1"/>
          </p:cNvSpPr>
          <p:nvPr/>
        </p:nvSpPr>
        <p:spPr bwMode="auto">
          <a:xfrm>
            <a:off x="0" y="1330622"/>
            <a:ext cx="9144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ERES DIOS GRANDE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Dios grande, Dios poderoso;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damos la gloria, bendito eres tú.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la alabanza, todos los dominios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son tuyos, Señor, excelso eres tú.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ChangeArrowheads="1"/>
          </p:cNvSpPr>
          <p:nvPr/>
        </p:nvSpPr>
        <p:spPr bwMode="auto">
          <a:xfrm>
            <a:off x="0" y="584671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ERES EL ÚNICO Y SABIO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el único y sabio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reinará por la eternidad;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todos tus juicios son verdaderos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tu verdad permanecerá para siempre.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reino no tendrá fin,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 permanecerá.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Bendito eres, Señor Jesús,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los cielos y en la tierra bendito eres tú,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todo el universo tú eres el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5888"/>
            <a:ext cx="9144000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ERES INCOMPARABLE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Incomparable resplandeces,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desde la eternidad, tú eres Dios;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incomparable en tu gracia,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dejaste todo por amor al pecador.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tú, Señor?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hay otro que cambie su trono por la cruz.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tú, Señor?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hay otro que salve ¡Incomparable eres tú!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Eres incomparable,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Dios de todo poder, pero también lleno de amor;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Eres incomparable,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hasta los cielos llega tu misericordia, oh Señor.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395288" y="798959"/>
            <a:ext cx="84978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 LA MESA DEL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la mesa del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la iglesia viene hoy,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participar de él,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la copa y del pan...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Una sola es la copa,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uno solo es el pan,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nosotros siendo muchos,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somos un cuerpo no más.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"/>
          <p:cNvSpPr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ERES JESÚS,</a:t>
            </a:r>
            <a:r>
              <a:rPr lang="es-CL" altLang="es-CL" sz="3200" dirty="0">
                <a:latin typeface="Calibri" pitchFamily="34" charset="0"/>
              </a:rPr>
              <a:t> </a:t>
            </a: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FUENTE DE AGUAS VIVAS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Eres, Jesús,</a:t>
            </a: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fuente de aguas vivas,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perfecto don de Dios para los hombres,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ofrenda de amor, eres el bien de Dios,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pan vivo que del cielo descendió.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acudir, Señor, a tu llamado,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hacer memoria de ti, ante tu mesa,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 regocijan en ti todos tus santos.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¡Gloria por siempre a ti, Jesús, mi Salvador!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260350"/>
            <a:ext cx="720090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ERES LUCERO DEL AMANECER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Eres lucero que al amanecer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brilló en mi corazón,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antorcha que en lugar oscuro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 su resplandor.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mi amparo contra todo mal,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escondedero contra el turbión,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la sombra del alto peñón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tierra calurosa, mi Señor Jesús,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alto refugio, mi Libertador,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bajo tus alas moraré feliz;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habitaré al abrigo de tu amor por siempre.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4288" y="260350"/>
            <a:ext cx="9144001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  <a:cs typeface="Arial" pitchFamily="34" charset="0"/>
              </a:rPr>
              <a:t>ERES INCOMPARABLE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Incomparable, resplandeces;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desde la eternidad, tú eres Dios.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Incomparable en tu gracia;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dejaste todo por amor al pecador.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¿Quién como tú, Señor?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No hay otro que cambie su gloria por la cruz.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¿Quién cómo tú, Señor?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2800" dirty="0">
                <a:latin typeface="+mn-lt"/>
                <a:cs typeface="Arial" pitchFamily="34" charset="0"/>
              </a:rPr>
              <a:t>No hay otro que salve, ¡Incomparable eres tú.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Eres incomparable, Dios de todo poder,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pero también lleno de amor;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eres incomparable, hasta los cielos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llega tu misericordia, oh Señor.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Eres incomparable, incomparable, incomparable.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625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j-lt"/>
                <a:cs typeface="Arial" pitchFamily="34" charset="0"/>
              </a:rPr>
              <a:t>ESCOGIDO FUI DE DIOS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fui de Dios en el Amado,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en lugares celestiales su bendición me dio;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antes de la creación el plan fue hecho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su santa voluntad.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Escondido en Cristo estoy, nadie me apartará,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y las fuerzas de este mundo no me podrán dañar;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vivo y ando en esta vida con seguridad,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porque me escogió mi Dios.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1136873"/>
            <a:ext cx="8280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s-CL" sz="3200" dirty="0">
                <a:latin typeface="+mn-lt"/>
                <a:cs typeface="Arial" pitchFamily="34" charset="0"/>
              </a:rPr>
              <a:t>Tengo un sello que el Espíritu me ha dado,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cuando mi confianza puse solo en mi Salvador;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prenda que el Señor me dio de vida eterna,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cuando me escogió mi Dios.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Me escogió para alabanza de su gloria,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</a:t>
            </a:r>
            <a:r>
              <a:rPr lang="es-CL" sz="3200" dirty="0" err="1">
                <a:latin typeface="+mn-lt"/>
                <a:cs typeface="Arial" pitchFamily="34" charset="0"/>
              </a:rPr>
              <a:t>sentóme</a:t>
            </a:r>
            <a:r>
              <a:rPr lang="es-CL" sz="3200" dirty="0">
                <a:latin typeface="+mn-lt"/>
                <a:cs typeface="Arial" pitchFamily="34" charset="0"/>
              </a:rPr>
              <a:t> en las alturas con Cristo mi Señor;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grande fue mi admiración al ver su gracia,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cuando me escogió mi Dios.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450999"/>
            <a:ext cx="80645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ESCUCHA, OH SEÑOR </a:t>
            </a:r>
          </a:p>
          <a:p>
            <a:pPr algn="ctr">
              <a:defRPr/>
            </a:pPr>
            <a:endParaRPr lang="es-CL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Escucha, oh Señor, mis palabras, mi gemir;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considera, está atento a la voz de mi clamor;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Rey mío y Dios mío, porque a ti oraré,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mañana oirás mi voz.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mañana,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presentaré ante ti y esperaré,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Dios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se complace en bendecir;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eres, oh Señor, mi justicia y mi paz,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rodeará como un escudo tu favor.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15875"/>
            <a:ext cx="8497887" cy="692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ES GRACIA, SEÑOR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gracia, Señor, lo que hiciste: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quitarnos el yugo de muerte,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llamarnos, Señor a tu Reino,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en los cielos tu nombre.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gracia, Señor, que reúnas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 pueblo que vaya contigo,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siga las huellas de Cristo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suba con él a su gloria.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que Cristo haya muerto,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que Cristo ahora reine;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que el cielo esté abierto,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bendita de Dios.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788764"/>
            <a:ext cx="73437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 LA VIDA DE MI ALMA</a:t>
            </a:r>
          </a:p>
          <a:p>
            <a:pPr algn="ctr">
              <a:defRPr/>
            </a:pPr>
            <a:endParaRPr lang="es-CL" sz="3200" b="1" i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vida de mi alma,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Cristo, es Cristo;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vida de mi alma,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Jesús mi Salvador.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Cristo, Cristo, Cristo.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vida de mi alma,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Jesús mi Salvador.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798983"/>
            <a:ext cx="7561262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ESPERARÉ EN TI CADA DÍA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Esperaré en ti cada día,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Señor amado de mi corazón;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mi fuerza, mi fe, mi esperanza,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la gloria de mi salvación.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Esperaré en ti, precioso Salvador,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refugio hallé en ti, grato a mi corazón;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en ti confío, roca de mi salvación</a:t>
            </a:r>
            <a:r>
              <a:rPr lang="es-ES" dirty="0"/>
              <a:t>.</a:t>
            </a:r>
            <a:endParaRPr lang="es-CL" dirty="0"/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"/>
          <p:cNvSpPr>
            <a:spLocks noChangeArrowheads="1"/>
          </p:cNvSpPr>
          <p:nvPr/>
        </p:nvSpPr>
        <p:spPr bwMode="auto">
          <a:xfrm>
            <a:off x="0" y="-15875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ESPÍRITU DE DIOS, ARDIENTE FUEGO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soplas con tu poderoso aliento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palabras que nos limpian desde adentro;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levantas de cenizas nueva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devuelves la salud, nos purificas,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fuego…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quebrantas la dureza que aprisiona,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sacudes la pereza de mi alma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enciendes corazones apagados;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irrumpes con tu luz que nos despierta,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0" y="290959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ea typeface="Calibri" pitchFamily="34" charset="0"/>
                <a:cs typeface="Arial" pitchFamily="34" charset="0"/>
              </a:rPr>
              <a:t>AL AMPARO DE LA ROCA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Aunque ruda la tormenta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se desate en derredor,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aunque el cielo esté sombrío,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no me invadirá el temor,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estoy.</a:t>
            </a: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  </a:t>
            </a:r>
            <a:endParaRPr lang="es-CL" sz="3200" b="1" i="1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Al amparo de la Roca salvo estoy…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si a mi lado está el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no tendré ningún temor,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al amparo de la Roca salvo estoy.</a:t>
            </a: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cs typeface="Arial" pitchFamily="34" charset="0"/>
              </a:rPr>
              <a:t>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1678731"/>
            <a:ext cx="77041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ESPÍRITU DE DIOS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Espíritu de Dios, haz tu morada en mí,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inunda mi ser, quiero estar lleno de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Ocupa el lugar que mereces,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fluye como río, Espíritu Santo.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0" y="1052934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ESPÍRITU DE DIOS, INUNDA MI SER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Espíritu de Dios, inunda mi ser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lléname, y lléname de ti.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Condúceme, condúceme,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yo quiero tu gobierno,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Espíritu Santo de Dios.</a:t>
            </a:r>
            <a:endParaRPr lang="es-ES" sz="4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620713"/>
            <a:ext cx="8135938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ESPÍRITU SANTO, LLÉNANOS</a:t>
            </a:r>
          </a:p>
          <a:p>
            <a:pPr algn="ctr">
              <a:defRPr/>
            </a:pPr>
            <a:endParaRPr lang="es-CL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Espíritu Santo, llénanos,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solo hay lugar para ti,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para tu vida, poder y autoridad</a:t>
            </a:r>
            <a:br>
              <a:rPr lang="es-ES" sz="3200" dirty="0">
                <a:latin typeface="+mn-lt"/>
              </a:rPr>
            </a:br>
            <a:r>
              <a:rPr lang="es-ES" sz="3200" dirty="0">
                <a:latin typeface="+mn-lt"/>
              </a:rPr>
              <a:t>entre nosotros.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Espíritu de verdad, enséñanos,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guíanos, capacítanos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el conocimiento de Dios y del Señor Jesucristo.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21106" y="643621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ESTAD QUIETOS Y CONOCED...</a:t>
            </a:r>
            <a:r>
              <a:rPr lang="es-ES" sz="3200" dirty="0">
                <a:latin typeface="+mn-lt"/>
                <a:cs typeface="Times New Roman" pitchFamily="18" charset="0"/>
              </a:rPr>
              <a:t> 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[:Estad quietos y conoced que yo soy Dios:]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Seré exaltado sobre las naciones,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enaltecido seré en la tierra, yo soy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Venid y ved las obras de mis manos,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contad mis maravillas.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Oh Señor, Padre nuestro,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cuán grande y glorioso es tu nombre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en toda la tierra...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ESTA ES LA PALABRA DE FE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n-lt"/>
                <a:cs typeface="Times New Roman" pitchFamily="18" charset="0"/>
              </a:rPr>
              <a:t>(Romanos 10:8-10)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Esta es la Palabra de fe que predicamos: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si confesares con tu boca que Jesús es el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creyeres en tu corazón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Dios le levantó de los muertos, serás salvo.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con el corazón se cree para justicia,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pero con la boca se confiesa para salvación.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[:Porque todo aquel que invocare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el nombre del Señor será salvo:]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333375"/>
            <a:ext cx="65532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ESTA ES TU IGLESIA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 es tu iglesia, esta es tu amada,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que te anhela, la que te espera,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que te adora, la que te ama;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 es tu iglesia, amado Jesús.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Somos tu pueblo, somos tu cuerpo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comprado por precio, por precio de sangre,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bendita sangre, sangre poderosa;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 es tu iglesia, amado Jesús.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932780"/>
            <a:ext cx="71294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ESTAMOS AQUÍ PARA ADORARTE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Estamos aquí para adorarte,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estamos aquí para mirarte,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estamos aquí para contemplarte;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amamos, Señor, te amamos,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Jesús, eres tú maravilloso;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llenas de paz, en ti hay reposo.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fidelidad será para siempre;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amamos, Señor, te amamos,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723182"/>
            <a:ext cx="9144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ESTAMOS DELANTE DE TI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Estamos delante de ti, Señor,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delante de tu majestad.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santo, sublime,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damos la gloria a ti,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"/>
          <p:cNvSpPr>
            <a:spLocks noChangeArrowheads="1"/>
          </p:cNvSpPr>
          <p:nvPr/>
        </p:nvSpPr>
        <p:spPr bwMode="auto">
          <a:xfrm>
            <a:off x="0" y="1136873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ESTÁ SENTADO SOBRE SU TRONO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Está sentado sobre su trono,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reinando, soberano.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Ángeles cantan, la iglesia alaba,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reunido con su pueblo.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Oh, Alfa y Omega, Cristo,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ven, oh ven, oh ven, Señor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622126"/>
            <a:ext cx="8229600" cy="61912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b="1" dirty="0"/>
              <a:t>ESTE ES TU PUEBLO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Este es tu pueblo, esta es tu iglesia,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la que tú compraste con tu sangre.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Una es la iglesia que tú estás formando,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santa, sin mancha y sin arruga,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que tú vienes a buscar.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nada nos podrá separar de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nada nos podrá separar de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nada nos podrá separar de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porque tuyos somos, Señor.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121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ACLAMAD AL REY DE REYES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Aclamad al Rey de reyes,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a Jesús el vencedor;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bendecid su santo nombre,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Jesucristo es el Señor.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Alabadle en las alturas,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sus prodigios celebrad,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y todos sus redimidos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su grandeza publicad.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Aleluya, aleluya,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cantad con gozo al Salvador;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bendecid su santo nombre: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¡Jesucristo es el Señor!</a:t>
            </a:r>
            <a:endParaRPr lang="es-CL" sz="2800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395536" y="656104"/>
            <a:ext cx="83529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Aunque ruja el mar furioso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agitado esté el turbión,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en el puerto de reposo y velando en oración,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CL" sz="3200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Con ternura Dios me cuida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del peligro y del dolor,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él mis penas dulcifica, soy objeto de su amor,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"/>
          <p:cNvSpPr>
            <a:spLocks noChangeArrowheads="1"/>
          </p:cNvSpPr>
          <p:nvPr/>
        </p:nvSpPr>
        <p:spPr bwMode="auto">
          <a:xfrm>
            <a:off x="0" y="11969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ESTO SÉ, QUE DIOS ESTÁ POR MÍ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 sé, que Dios está por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temeré, porque Dios está por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 tributaré alabanza,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 librado mi alma,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ande delante de él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luz de los que viven.</a:t>
            </a:r>
            <a:endParaRPr lang="es-ES" altLang="es-CL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"/>
          <p:cNvSpPr>
            <a:spLocks noChangeArrowheads="1"/>
          </p:cNvSpPr>
          <p:nvPr/>
        </p:nvSpPr>
        <p:spPr bwMode="auto">
          <a:xfrm>
            <a:off x="0" y="655092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ESTOS SON LOS QUE ALABAN AL CORDERO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Estos son los que alaban al Cordero,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estos son los que alaban al Cordero;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han lavado sus ropas en la sangre,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han lavado sus ropas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sangre del Cordero.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Ven, Señor Jesús, ven, Señor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ven, Señor, Señor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Espíritu y la iglesia dicen: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ven, Señor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1032991"/>
            <a:ext cx="8207375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ESTOY AQUÍ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Estoy aquí para exaltar tu santo nombre,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darte a ti, Señor, la gloria,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estoy aquí.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alabanza,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loor;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toda adoración,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tú, Señor Jesús.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1402630"/>
            <a:ext cx="7272338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ESTOY CONFIADO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Estoy confiado, Señor, en ti;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tú eres fiel, Señor, tan fiel a mí.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Tú nunca me has dejado,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débil soy;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estoy confiado, Señor en ti.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650" y="1463079"/>
            <a:ext cx="74168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ES TU SANGRE PRECIOSA Y BENDITA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tu sangre preciosa y bendita,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tu sangre poderosa;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aún está vigente hoy,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aún está vigente hoy,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sangre maravillosa,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valiosa para mí.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1170980"/>
            <a:ext cx="91440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EXALTADO SEA EL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Exaltado sea el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sobre los cielos;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sobre toda la tierra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sea su gloria.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¡Gloria, gloria, gloria a él!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1136873"/>
            <a:ext cx="70564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EXCELSO ES EL NOMBRE DE JESÚS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Excelso es el nombre de Jesús,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y glorioso es su 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las generaciones su gloria cantaré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eternamente y para siempre su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la gloria del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es digno de loor.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292820"/>
            <a:ext cx="91440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FIEL ES DIOS QUE NOS LLAMÓ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2000" dirty="0">
                <a:latin typeface="+mj-lt"/>
                <a:cs typeface="Arial" pitchFamily="34" charset="0"/>
              </a:rPr>
              <a:t>(1ª Corintios 1:9)</a:t>
            </a:r>
            <a:endParaRPr lang="es-CL" sz="20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Fiel es Dios que nos llamó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la comunión con su Hijo.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Hermano santo, participante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del llamamiento celestial: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fiel es Dios que nos llamó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la comunión con su Hijo.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1"/>
          <p:cNvSpPr>
            <a:spLocks noChangeArrowheads="1"/>
          </p:cNvSpPr>
          <p:nvPr/>
        </p:nvSpPr>
        <p:spPr bwMode="auto">
          <a:xfrm>
            <a:off x="0" y="20605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FIRMES Y ADELANTE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Firmes y adelante, huestes de la fe,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sin temor alguno, que Jesús nos ve;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jefe soberano, Cristo al frente va,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la regia enseña tremolando está.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Firmes y adelante, huestes de la fe,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sin temor alguno, que Jesús nos ve.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sagrado nombre de nuestro adalid,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tiembla el enemigo y huye de la lid;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nuestra es la victoria, dad a Dios loor,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óigalo el averno lleno de pavor.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92857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 err="1">
                <a:latin typeface="+mn-lt"/>
                <a:ea typeface="Times New Roman" pitchFamily="18" charset="0"/>
                <a:cs typeface="Arial" pitchFamily="34" charset="0"/>
              </a:rPr>
              <a:t>Muévese</a:t>
            </a: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 potente la iglesia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 los ya gloriosos marchamos en pos;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somos solo un cuerpo y uno es el Señor,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una la esperanza y uno nuestro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Tronos y coronas pueden perecer,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 Jesús la Iglesia, constante ha de ser;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nada en contra suya prevalecerá,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porque la promesa nunca faltará.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0" y="543446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 dirty="0">
                <a:latin typeface="Calibri" pitchFamily="34" charset="0"/>
              </a:rPr>
              <a:t>AL AMPARO DE TU AMOR</a:t>
            </a:r>
          </a:p>
          <a:p>
            <a:pPr algn="ctr"/>
            <a:endParaRPr lang="es-CL" altLang="es-CL" sz="34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Al amparo de tu amor,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viviré confiadamente.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Mi refugio eres tú, Señor, 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¿qué podría yo temer?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Mi escudo está en ti,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me rodea siempre tu favor;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respondes mi clamor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y me alumbra tu verdad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al amparo de tu amor.</a:t>
            </a:r>
            <a:endParaRPr lang="es-CL" altLang="es-CL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1596752"/>
            <a:ext cx="8208962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FLUIRÁ COMO RÍO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Fluirá como río,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como lluvia caerá;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cual rocío, los montes y valles cubrirá;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la gloria del Señor por doquier se verá,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el Espíritu de Dios ya está.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1"/>
          <p:cNvSpPr>
            <a:spLocks noChangeArrowheads="1"/>
          </p:cNvSpPr>
          <p:nvPr/>
        </p:nvSpPr>
        <p:spPr bwMode="auto">
          <a:xfrm>
            <a:off x="0" y="388938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 eaLnBrk="0" hangingPunct="0">
              <a:defRPr/>
            </a:pPr>
            <a:r>
              <a:rPr lang="es-ES" sz="2800" b="1" dirty="0">
                <a:latin typeface="+mj-lt"/>
                <a:cs typeface="Arial" pitchFamily="34" charset="0"/>
              </a:rPr>
              <a:t>FUE SU AMOR POR MÍ</a:t>
            </a: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Fue su amor por mí que le condujo allí,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para morir así por mi maldad;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mi culpa él cargó, mi alma redimió,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la indignidad llevó de mi maldad.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i="1" dirty="0">
                <a:latin typeface="+mj-lt"/>
                <a:ea typeface="Times New Roman" pitchFamily="18" charset="0"/>
                <a:cs typeface="Arial" pitchFamily="34" charset="0"/>
              </a:rPr>
              <a:t>Oh sí, él puede salvar, y así su gracia mostrar;</a:t>
            </a:r>
            <a:endParaRPr lang="es-CL" sz="28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i="1" dirty="0">
                <a:latin typeface="+mj-lt"/>
                <a:ea typeface="Times New Roman" pitchFamily="18" charset="0"/>
                <a:cs typeface="Arial" pitchFamily="34" charset="0"/>
              </a:rPr>
              <a:t>su amor no puede menguar y me ama a mí.</a:t>
            </a:r>
            <a:endParaRPr lang="es-CL" sz="28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Oh cuánto amor mostró cuando en la cruz murió,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pues él así compró mi salvación;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su gracia él mostró y así me perdonó,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de toda mi maldad él me libró.</a:t>
            </a:r>
            <a:endParaRPr lang="es-ES" sz="2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ChangeArrowheads="1"/>
          </p:cNvSpPr>
          <p:nvPr/>
        </p:nvSpPr>
        <p:spPr bwMode="auto">
          <a:xfrm>
            <a:off x="0" y="584096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FUE TAN GRANDE TU AMOR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Fue tan grande tu amor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demostrado en la cruz,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tu sangre allí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derramaste por mí,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hay expresión de amor mayor que tú,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hay expresión de amor mayor.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Grande amor, profundo amor,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sublime amor es tu amor.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ChangeArrowheads="1"/>
          </p:cNvSpPr>
          <p:nvPr/>
        </p:nvSpPr>
        <p:spPr bwMode="auto">
          <a:xfrm>
            <a:off x="17463" y="992857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A CRISTO,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 Cristo, gloria,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los confines de la tierra,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 Cristo, gloria, por su gran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sea el Hijo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sea mi buen Salvador;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sangre, su sangre derramó por mí...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"/>
          <p:cNvSpPr>
            <a:spLocks noChangeArrowheads="1"/>
          </p:cNvSpPr>
          <p:nvPr/>
        </p:nvSpPr>
        <p:spPr bwMode="auto">
          <a:xfrm>
            <a:off x="0" y="40059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GLORIA A CRISTO, GLORIA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20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Gloria a Cristo, gloria,</a:t>
            </a:r>
            <a:br>
              <a:rPr lang="es-ES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gloria a su majestad.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20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es mi pastor,</a:t>
            </a:r>
            <a:br>
              <a:rPr lang="es-ES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nada me puede faltar.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20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adoramos, oh Señor,</a:t>
            </a:r>
            <a:br>
              <a:rPr lang="es-ES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espíritu y verdad.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me libertó, de la muerte me libró;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mis pecados perdonó, vida nueva él me dio.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"/>
          <p:cNvSpPr>
            <a:spLocks noChangeArrowheads="1"/>
          </p:cNvSpPr>
          <p:nvPr/>
        </p:nvSpPr>
        <p:spPr bwMode="auto">
          <a:xfrm>
            <a:off x="0" y="848841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AL CORDERO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al Cordero, gloria al vencedor,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sus ojos llama de fuego son,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excelso es su poder.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Fiel y Verdadero, el Verbo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vara de justicia sobre todas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naciones reinará.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549275"/>
            <a:ext cx="8642350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GLORIA, GLORIA A DIOS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 Dios;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gloria, gloria, él me salvó.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al Rey, gloria, gloria, él vendrá.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nacerá el sol de justicia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todas las naciones,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para todas las naciones.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al Salvador,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al Redentor,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que murió y resucitó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reinará por los siglos de los siglos.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476250"/>
            <a:ext cx="8353425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GLORIA, GLORIA, GLORIA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gloria, gloria al Redentor,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descendió del cielo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en la cruz murió.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gloria, gloria al Vencedor,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destruyó a la muerte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al cielo ascendió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gloria, gloria a Cristo el Rey,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vuelve por su iglesia.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 él.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36873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GLORIA, HONRA Y BENDICION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honra y bendición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sean a nuestro Señor;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honra y bendición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sean a nuestro Dios.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Aleluya, aleluya, aleluya,</a:t>
            </a:r>
          </a:p>
          <a:p>
            <a:pPr algn="ctr">
              <a:defRPr/>
            </a:pPr>
            <a:r>
              <a:rPr lang="es-CL" sz="3200" dirty="0" err="1">
                <a:latin typeface="+mn-lt"/>
              </a:rPr>
              <a:t>alelu</a:t>
            </a:r>
            <a:r>
              <a:rPr lang="es-CL" sz="3200" dirty="0">
                <a:latin typeface="+mn-lt"/>
              </a:rPr>
              <a:t>... aleluya.</a:t>
            </a:r>
            <a:endParaRPr lang="fr-FR" sz="3200" dirty="0">
              <a:latin typeface="+mn-lt"/>
            </a:endParaRP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ChangeArrowheads="1"/>
          </p:cNvSpPr>
          <p:nvPr/>
        </p:nvSpPr>
        <p:spPr bwMode="auto">
          <a:xfrm>
            <a:off x="14288" y="35242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POR SIEMPRE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por siempre al Cordero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Jesús el Señor, el León de Judá,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raíz de David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 vencido y el Libro abrirá.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cielos, la tierra y el mar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todo lo que en ellos hay, le adorarán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proclamarán ¡Jesucristo es el Señor!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es el Señor, él es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resucitado de entre los muertos es el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rodilla se doblará y toda lengua confesará: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¡Jesucristo es el Señor!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Rectángulo"/>
          <p:cNvSpPr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solidFill>
                  <a:srgbClr val="000000"/>
                </a:solidFill>
                <a:latin typeface="+mj-lt"/>
                <a:cs typeface="Rod" pitchFamily="49" charset="-79"/>
              </a:rPr>
              <a:t>AL BIENAVENTURADO</a:t>
            </a:r>
          </a:p>
          <a:p>
            <a:pPr algn="ctr">
              <a:defRPr/>
            </a:pPr>
            <a:endParaRPr lang="es-CL" sz="3200" b="1" dirty="0">
              <a:solidFill>
                <a:srgbClr val="000000"/>
              </a:solidFill>
              <a:latin typeface="+mj-lt"/>
              <a:cs typeface="Rod" pitchFamily="49" charset="-79"/>
            </a:endParaRP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Al bienaventurado y solo soberano,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Rey de reyes, Señor de señores,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al único que tiene inmortalidad,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que habita en luz inaccesible;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 quien ninguno de los hombres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ha visto ni puede ver.	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 él sea la gloria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y el imperio sempiterno, amén.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"/>
          <p:cNvSpPr>
            <a:spLocks noChangeArrowheads="1"/>
          </p:cNvSpPr>
          <p:nvPr/>
        </p:nvSpPr>
        <p:spPr bwMode="auto">
          <a:xfrm>
            <a:off x="0" y="106645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GRACIA, BENDITA GRACIA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Gracia, bendita gracia, maravillosa gracia,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don de sí mismo del trino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don inefable, incomparable,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gloria del Padre, gloria del hombre.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Revelación del Padre por el Espíritu Santo;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recibimos, atesoramos,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santificamos y proclamamos.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1514773"/>
            <a:ext cx="8424863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 A DIOS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a Dios por su don inefable,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gracias a Dios por su don inefable.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a Dios que a su Hijo nos dio;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a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en él toda gracia incluyó.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ChangeArrowheads="1"/>
          </p:cNvSpPr>
          <p:nvPr/>
        </p:nvSpPr>
        <p:spPr bwMode="auto">
          <a:xfrm>
            <a:off x="0" y="5126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GRACIAS, GRACIAS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Gracias, gracias,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quiero darte gracias, mi Señor.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Gracias, gracias,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darte gracias, mi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Viniste de los cielos a salvarme,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 sangre derramaste por mí;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todos mis pecados ya borraste,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ahora salvo soy.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CuadroTexto"/>
          <p:cNvSpPr txBox="1">
            <a:spLocks noChangeArrowheads="1"/>
          </p:cNvSpPr>
          <p:nvPr/>
        </p:nvSpPr>
        <p:spPr bwMode="auto">
          <a:xfrm>
            <a:off x="0" y="524470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GRACIAS, PADRE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Gracias, Padre,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habernos revelado a tu Hijo,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habernos dado lo que más tú amabas,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Jesucristo…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Sí, Padre, hoy alzamos nuestra voz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te alabamos,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bendecimos y exaltamos tu santo nombre,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te adoramos, te adoramos.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838870"/>
            <a:ext cx="8351838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GRACIAS, GRACIAS, GRACIAS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gracias, gracias, Jesús;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gracias, gracias por tu amor.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Habiendo tú estado en la gloria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hiciste hombre para morir por mí,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mí, por mí, por mí.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ahora nosotros somos testigos, Señor,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tu misericordia y de tu salvación;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ti, por ti, por ti.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GRACIAS, SEÑOR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Gracias, Señor,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porque has abierto mis ojos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hoy veo tu luz y tu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Gracias, Señor,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porque has abierto mis ojos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hoy veo tu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en tu grandeza, Señor,</a:t>
            </a:r>
            <a:endParaRPr lang="es-ES" altLang="es-CL" sz="3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recibes tal como soy.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¡Gracias, Señor! ¡Gracias, Señor!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¡Gracias, Señor!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756890"/>
            <a:ext cx="8351838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GRACIAS, SEÑOR, POR TU AMOR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amor,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vida,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por tus bendiciones,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gracias te damos,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Todo proviene de ti,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todo proviene de ti;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te damos, Señor,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muchas gracias.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828898"/>
            <a:ext cx="84248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GRACIAS, SEÑOR, POR TU MISERICORDIA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misericordia;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fidelidad.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me amaste desde el principio,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un alto precio pagaste por mí.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Fue con tu sangre derramada allí en la cruz,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ese amor tan grande demostrado allí.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perdonaste, me redimiste;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te doy gracias, muchas gracias, mi Señor.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ChangeArrowheads="1"/>
          </p:cNvSpPr>
          <p:nvPr/>
        </p:nvSpPr>
        <p:spPr bwMode="auto">
          <a:xfrm>
            <a:off x="0" y="11969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 TE DAMOS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 te damos hoy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habernos revelado a tu Hijo,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verlo tal como es, y verlo tal como es: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santo, victorioso, alto, majestuoso,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lleno de gloria es.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Recibe la alabanza de tu pueblo,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"/>
          <p:cNvSpPr>
            <a:spLocks noChangeArrowheads="1"/>
          </p:cNvSpPr>
          <p:nvPr/>
        </p:nvSpPr>
        <p:spPr bwMode="auto">
          <a:xfrm>
            <a:off x="0" y="1124942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GRANDE AMOR, PROFUNDO AMOR</a:t>
            </a:r>
            <a:endParaRPr lang="es-CL" altLang="es-CL" sz="3200" b="1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amor, profundo amor, tremendo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de Cristo Jesús para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lo puedo entender, pero él me ama;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lo comprendo, pero él me cubrirá.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mi ser se llena de él,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profundo y tremendo es su amor.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Rectángulo"/>
          <p:cNvSpPr>
            <a:spLocks noChangeArrowheads="1"/>
          </p:cNvSpPr>
          <p:nvPr/>
        </p:nvSpPr>
        <p:spPr bwMode="auto">
          <a:xfrm>
            <a:off x="0" y="686881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altLang="es-CL" sz="3200" b="1" dirty="0">
                <a:latin typeface="Calibri" pitchFamily="34" charset="0"/>
              </a:rPr>
              <a:t>AL CERCANO CIELO DE DIOS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Al cercano cielo de Dios, el velo roto llama a entrar, por la sangre derramada en el Calvario de Emanuel.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Gloria al Padre y al Hijo,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gloria al santo, santo, santo;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cerca, más cerca, oh Señor,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de tu presencia quiero morar;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cerca, más cerca, quiero morar.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Oh cuerpo herido de Jesús, nos reuniste ante la mesa; en memoria de tu muerte, ministramos alabanza.	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902493"/>
            <a:ext cx="8424863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GRANDE ERES TÚ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eres tú, grande eres tú,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 Dios eterno;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eres tú, grande eres tú,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oh Dios eterno.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Exaltamos tu misericordia,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bendecimos tu santo nombre,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nos gozamos en tus maravillas,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 Dios eterno.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1392659"/>
            <a:ext cx="82804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GRANDE ES EL SEÑOR 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es el Señor Dios del universo, 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él se cantarán alabanzas en Sion.    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siempre hablarán de sus maravillas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redimidos por la sangre de Jesús;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santo, santo, santo es el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¡Suya es la alabanza en Sion!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GRANDE ES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es mi Dios, grande es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grande es su misericordia.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es mi Dios, grande es mi Dios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grande es su fidelidad.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exaltaré por siempre,</a:t>
            </a:r>
            <a:endParaRPr lang="es-ES" altLang="es-CL" sz="3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eternamente te alabaré,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mi Dios,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el único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hay otro Dios fuera de ti,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hay otro Dios fuera de ti.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77125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j-lt"/>
                <a:cs typeface="Arial" pitchFamily="34" charset="0"/>
              </a:rPr>
              <a:t>GRANDE ES TU FIDELIDAD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Oh, Dios eterno, tu misericordia,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ni una sombra de duda tendrá;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compasión y bondad nunca fallan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por los siglos el mismo serás.</a:t>
            </a:r>
            <a:br>
              <a:rPr lang="es-CL" sz="3200" dirty="0">
                <a:latin typeface="+mj-lt"/>
                <a:cs typeface="Arial" pitchFamily="34" charset="0"/>
              </a:rPr>
            </a:b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i="1" dirty="0">
                <a:latin typeface="+mj-lt"/>
                <a:cs typeface="Arial" pitchFamily="34" charset="0"/>
              </a:rPr>
              <a:t>¡Oh tu fidelidad, oh tu fidelidad!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Cada momento la veo en mí;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nada me falta, pues todo provees.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¡Grande, Señor, es tu fidelidad!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…</a:t>
            </a:r>
            <a:br>
              <a:rPr lang="es-CL" sz="3200" dirty="0">
                <a:latin typeface="+mj-lt"/>
                <a:cs typeface="Arial" pitchFamily="34" charset="0"/>
              </a:rPr>
            </a:br>
            <a:br>
              <a:rPr lang="es-CL" sz="2400" dirty="0">
                <a:latin typeface="+mj-lt"/>
                <a:cs typeface="Arial" pitchFamily="34" charset="0"/>
              </a:rPr>
            </a:br>
            <a:endParaRPr lang="es-CL" sz="2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20849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Tú me perdonas, me impartes el gozo,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tierno me guías por sendas de paz;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eres mi fuerza, mi fe, mi reposo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por los siglos el mismo serás.</a:t>
            </a:r>
          </a:p>
          <a:p>
            <a:pPr algn="ctr">
              <a:defRPr/>
            </a:pPr>
            <a:endParaRPr lang="es-ES_tradn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La noche oscura, el sol y la luna,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las estaciones del año también,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unen su canto cual fieles criaturas,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porque eres bueno y por siempre eres fiel.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ChangeArrowheads="1"/>
          </p:cNvSpPr>
          <p:nvPr/>
        </p:nvSpPr>
        <p:spPr bwMode="auto">
          <a:xfrm>
            <a:off x="-14288" y="636488"/>
            <a:ext cx="9144001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GRANDE, GRANDE, GRANDE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 48:1)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Grande, grande, grande es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digno de ser en gran manera alabado;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ciudad de nuestro Dios,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digno de ser exaltado.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Grande, grande, grande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Señor en su monte santo;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grande, poderoso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digno de suprema alabanza.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333375"/>
            <a:ext cx="8569325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GRANDE HA SIDO, OH SEÑOR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ha sido, oh Señor,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amor y tu fidelidad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en los días de angustia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mi lado tú estás.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Fiel y Verdadero eres oh Señor;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fiel consolador, mi amigo y Redentor.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Gozo, gozo hay en mi corazón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saber que tú eres mi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Digno, digno, digno eres mi Señor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toda la alabanza, de toda adoración.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/>
          <p:cNvSpPr>
            <a:spLocks noChangeArrowheads="1"/>
          </p:cNvSpPr>
          <p:nvPr/>
        </p:nvSpPr>
        <p:spPr bwMode="auto">
          <a:xfrm>
            <a:off x="0" y="1795189"/>
            <a:ext cx="9144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GRANDE, MAJESTUOSO</a:t>
            </a:r>
            <a:endParaRPr lang="es-ES" sz="3200" b="1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Grande, majestuoso,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santo y victorioso;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alto, lleno de gloria es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Jesús, el glorioso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1 CuadroTexto"/>
          <p:cNvSpPr txBox="1"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GRANDES COSAS NOS HA HECHO EL PODEROSO 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(Lucas 1:46-49)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Grandes cosas nos ha hecho el Poderoso,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grandes cosas nos ha hecho el Poderoso.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Engrandece mi alma al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mi Espíritu se regocija en Dios mi Salvador.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Cantaré, a ti cantaré,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me has hecho bien.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176345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GRANDES Y MARAVILLOSAS...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Grandes y maravillosas son tus obras,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 Dios todopoderoso;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justos y verdaderos son tus caminos,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Rey de los santos...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¿Quién no te temerá, oh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glorificará</a:t>
            </a:r>
            <a:r>
              <a:rPr lang="es-ES" sz="32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dirty="0">
                <a:latin typeface="+mn-lt"/>
                <a:cs typeface="Times New Roman" pitchFamily="18" charset="0"/>
              </a:rPr>
              <a:t>tu nombre?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Pues solo tú eres santo,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lo cual todas las naciones vendrán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te adorarán, y te adorarán.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Aleluya, aleluya.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51520" y="348907"/>
            <a:ext cx="856895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ALÉGRESE ISRAEL EN SU HACEDOR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Alégrese Israel en su Hacedor,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los hijos de Sion se gocen en su Rey;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alaben su nombre con danzas,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panderos y arpas, a él canten.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j-lt"/>
                <a:cs typeface="Times New Roman" pitchFamily="18" charset="0"/>
              </a:rPr>
              <a:t>Regocijémonos, exaltémosle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j-lt"/>
                <a:cs typeface="Times New Roman" pitchFamily="18" charset="0"/>
              </a:rPr>
              <a:t>y cantemos a Dios con el corazón.</a:t>
            </a:r>
          </a:p>
          <a:p>
            <a:pPr algn="ctr" eaLnBrk="0" hangingPunct="0">
              <a:defRPr/>
            </a:pPr>
            <a:endParaRPr lang="es-CL" sz="16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Alégrense los santos por su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canten aun sobre sus camas;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exalten a Dios con sus gargantas,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guitarras y palmas, a él canten.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153414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Temed a Dios y dadle gloria,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su juicio ha llegado,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adorad a aquel que hizo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los cielos y la tierra,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el mar y la fuente de las aguas.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Aleluya, aleluya…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620713"/>
            <a:ext cx="80645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HABRÁ UN MILENIO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Habrá un milenio donde Cristo reine,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 vara de justicia regirá;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todas las naciones pondrá gloria,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de júbilo los montes cantarán.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arcos de mil puertas darán paso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pueblo redimido del Señor;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habrá un milenio donde Cristo reine;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aquí, ya viene nuestro Rey.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/>
          <p:cNvSpPr>
            <a:spLocks noChangeArrowheads="1"/>
          </p:cNvSpPr>
          <p:nvPr/>
        </p:nvSpPr>
        <p:spPr bwMode="auto">
          <a:xfrm>
            <a:off x="0" y="920849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HA VENIDO EL TIEMPO DE CANTAR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venido el tiempo de cantar,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invierno de mi alma ya pasó,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que fui en sus ojos como el que halla paz,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venido el tiempo de cantar.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Canto de resurrección, canto para ti,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canto que ya floreció como la vara de Aarón.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692150"/>
            <a:ext cx="8424862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HAY PODER, HAY PODER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Hay poder, hay poder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el nombre de Jesús.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la muerte, victorioso,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se levantó;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poderoso, poderoso,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en su nombre hay salvación.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Nombre sobre todo nombre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el nombre del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¡Gloria al nombre de Jesús! 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1 Rectángulo"/>
          <p:cNvSpPr>
            <a:spLocks noChangeArrowheads="1"/>
          </p:cNvSpPr>
          <p:nvPr/>
        </p:nvSpPr>
        <p:spPr bwMode="auto">
          <a:xfrm>
            <a:off x="323528" y="90116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HAY PODER, SIN IGUAL PODER </a:t>
            </a:r>
          </a:p>
          <a:p>
            <a:pPr algn="ctr"/>
            <a:r>
              <a:rPr lang="es-CL" sz="3200" dirty="0">
                <a:latin typeface="+mn-lt"/>
              </a:rPr>
              <a:t>Hay poder, sí, sin igual poder,</a:t>
            </a:r>
          </a:p>
          <a:p>
            <a:pPr algn="ctr"/>
            <a:r>
              <a:rPr lang="es-CL" sz="3200" dirty="0">
                <a:latin typeface="+mn-lt"/>
              </a:rPr>
              <a:t>en Jesús, quien murió; </a:t>
            </a:r>
          </a:p>
          <a:p>
            <a:pPr algn="ctr"/>
            <a:r>
              <a:rPr lang="es-CL" sz="3200" dirty="0">
                <a:latin typeface="+mn-lt"/>
              </a:rPr>
              <a:t>hay poder, sí, sin igual poder,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la sangre que él vertió. </a:t>
            </a:r>
          </a:p>
          <a:p>
            <a:pPr algn="ctr"/>
            <a:r>
              <a:rPr lang="es-CL" sz="3200" dirty="0">
                <a:latin typeface="+mn-lt"/>
              </a:rPr>
              <a:t>He sido limpio de toda maldad, </a:t>
            </a:r>
          </a:p>
          <a:p>
            <a:pPr algn="ctr"/>
            <a:r>
              <a:rPr lang="es-CL" sz="3200" dirty="0">
                <a:latin typeface="+mn-lt"/>
              </a:rPr>
              <a:t>tan solo hay poder en mi Jesús; </a:t>
            </a:r>
          </a:p>
          <a:p>
            <a:pPr algn="ctr"/>
            <a:r>
              <a:rPr lang="es-CL" sz="3200" dirty="0">
                <a:latin typeface="+mn-lt"/>
              </a:rPr>
              <a:t>he sido libre de condenación, </a:t>
            </a:r>
          </a:p>
          <a:p>
            <a:pPr algn="ctr"/>
            <a:r>
              <a:rPr lang="es-CL" sz="3200" dirty="0">
                <a:latin typeface="+mn-lt"/>
              </a:rPr>
              <a:t>tan solo hay poder en Jesús.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1 Rectángulo"/>
          <p:cNvSpPr>
            <a:spLocks noChangeArrowheads="1"/>
          </p:cNvSpPr>
          <p:nvPr/>
        </p:nvSpPr>
        <p:spPr bwMode="auto">
          <a:xfrm>
            <a:off x="467544" y="1165969"/>
            <a:ext cx="820891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HAY UN CANTO EN MI SER </a:t>
            </a:r>
          </a:p>
          <a:p>
            <a:pPr algn="ctr"/>
            <a:r>
              <a:rPr lang="es-CL" sz="3200" dirty="0">
                <a:latin typeface="+mn-lt"/>
              </a:rPr>
              <a:t>Hay un canto en mi ser,</a:t>
            </a:r>
          </a:p>
          <a:p>
            <a:pPr algn="ctr"/>
            <a:r>
              <a:rPr lang="es-CL" sz="3200" dirty="0">
                <a:latin typeface="+mn-lt"/>
              </a:rPr>
              <a:t>hay un canto en mi ser;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las cadenas que me ataban él rompió. </a:t>
            </a:r>
          </a:p>
          <a:p>
            <a:pPr algn="ctr"/>
            <a:r>
              <a:rPr lang="es-CL" sz="3200" dirty="0">
                <a:latin typeface="+mn-lt"/>
              </a:rPr>
              <a:t>Hay un canto en mi ser,</a:t>
            </a:r>
          </a:p>
          <a:p>
            <a:pPr algn="ctr"/>
            <a:r>
              <a:rPr lang="es-CL" sz="3200" dirty="0">
                <a:latin typeface="+mn-lt"/>
              </a:rPr>
              <a:t>hay un canto en mi ser; </a:t>
            </a:r>
          </a:p>
          <a:p>
            <a:pPr algn="ctr"/>
            <a:r>
              <a:rPr lang="es-CL" sz="3200" dirty="0">
                <a:latin typeface="+mn-lt"/>
              </a:rPr>
              <a:t>libre soy de toda mi condenación.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Rectángulo"/>
          <p:cNvSpPr>
            <a:spLocks noChangeArrowheads="1"/>
          </p:cNvSpPr>
          <p:nvPr/>
        </p:nvSpPr>
        <p:spPr bwMode="auto">
          <a:xfrm>
            <a:off x="395536" y="994658"/>
            <a:ext cx="84249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ANDADO POR MONTES Y VALLES </a:t>
            </a:r>
          </a:p>
          <a:p>
            <a:pPr algn="ctr"/>
            <a:r>
              <a:rPr lang="es-CL" sz="3200" dirty="0">
                <a:latin typeface="+mn-lt"/>
              </a:rPr>
              <a:t>He andado por montes y valles, </a:t>
            </a:r>
          </a:p>
          <a:p>
            <a:pPr algn="ctr"/>
            <a:r>
              <a:rPr lang="es-CL" sz="3200" dirty="0">
                <a:latin typeface="+mn-lt"/>
              </a:rPr>
              <a:t>desde el día en que tú te revelaste a mí; </a:t>
            </a:r>
          </a:p>
          <a:p>
            <a:pPr algn="ctr"/>
            <a:r>
              <a:rPr lang="es-CL" sz="3200" dirty="0">
                <a:latin typeface="+mn-lt"/>
              </a:rPr>
              <a:t>cuando yo ni siquiera te buscaba, </a:t>
            </a:r>
          </a:p>
          <a:p>
            <a:pPr algn="ctr"/>
            <a:r>
              <a:rPr lang="es-CL" sz="3200" dirty="0">
                <a:latin typeface="+mn-lt"/>
              </a:rPr>
              <a:t>me hiciste de tu propiedad. </a:t>
            </a:r>
          </a:p>
          <a:p>
            <a:pPr algn="ctr"/>
            <a:r>
              <a:rPr lang="es-CL" sz="3200" dirty="0">
                <a:latin typeface="+mn-lt"/>
              </a:rPr>
              <a:t>Y a pesar de todo lo que hemos vivido, </a:t>
            </a:r>
          </a:p>
          <a:p>
            <a:pPr algn="ctr"/>
            <a:r>
              <a:rPr lang="es-CL" sz="3200" dirty="0">
                <a:latin typeface="+mn-lt"/>
              </a:rPr>
              <a:t>y de todos los tiempos que vendrán, </a:t>
            </a:r>
          </a:p>
          <a:p>
            <a:pPr algn="ctr"/>
            <a:r>
              <a:rPr lang="es-CL" sz="3200" dirty="0">
                <a:latin typeface="+mn-lt"/>
              </a:rPr>
              <a:t>no serán capaces de apagar </a:t>
            </a:r>
          </a:p>
          <a:p>
            <a:pPr algn="ctr"/>
            <a:r>
              <a:rPr lang="es-CL" sz="3200" dirty="0">
                <a:latin typeface="+mn-lt"/>
              </a:rPr>
              <a:t>la esperanza y el gozo que hay en ti.</a:t>
            </a:r>
          </a:p>
          <a:p>
            <a:pPr algn="ctr"/>
            <a:r>
              <a:rPr lang="es-CL" sz="32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Rectángulo"/>
          <p:cNvSpPr>
            <a:spLocks noChangeArrowheads="1"/>
          </p:cNvSpPr>
          <p:nvPr/>
        </p:nvSpPr>
        <p:spPr bwMode="auto">
          <a:xfrm>
            <a:off x="395536" y="1197327"/>
            <a:ext cx="84249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latin typeface="+mn-lt"/>
              </a:rPr>
              <a:t>Sé que nada fácil será, </a:t>
            </a:r>
          </a:p>
          <a:p>
            <a:pPr algn="ctr"/>
            <a:r>
              <a:rPr lang="es-CL" sz="3200" dirty="0">
                <a:latin typeface="+mn-lt"/>
              </a:rPr>
              <a:t>pero sigue, Jesús, moldeándome; </a:t>
            </a:r>
          </a:p>
          <a:p>
            <a:pPr algn="ctr"/>
            <a:r>
              <a:rPr lang="es-CL" sz="3200" dirty="0">
                <a:latin typeface="+mn-lt"/>
              </a:rPr>
              <a:t>cada día necesito más de ti, </a:t>
            </a:r>
          </a:p>
          <a:p>
            <a:pPr algn="ctr"/>
            <a:r>
              <a:rPr lang="es-CL" sz="3200" dirty="0">
                <a:latin typeface="+mn-lt"/>
              </a:rPr>
              <a:t>cada día necesito más de ti. </a:t>
            </a:r>
          </a:p>
          <a:p>
            <a:pPr algn="ctr"/>
            <a:r>
              <a:rPr lang="es-CL" sz="3200" dirty="0">
                <a:latin typeface="+mn-lt"/>
              </a:rPr>
              <a:t>Y hoy quiero darte gracias, mi Señor, </a:t>
            </a:r>
          </a:p>
          <a:p>
            <a:pPr algn="ctr"/>
            <a:r>
              <a:rPr lang="es-CL" sz="3200" dirty="0">
                <a:latin typeface="+mn-lt"/>
              </a:rPr>
              <a:t>por tu misericordia y por tu amor, </a:t>
            </a:r>
          </a:p>
          <a:p>
            <a:pPr algn="ctr"/>
            <a:r>
              <a:rPr lang="es-CL" sz="3200" dirty="0">
                <a:latin typeface="+mn-lt"/>
              </a:rPr>
              <a:t>y por todo lo que tú me haces vivir, </a:t>
            </a:r>
          </a:p>
          <a:p>
            <a:pPr algn="ctr"/>
            <a:r>
              <a:rPr lang="es-CL" sz="3200" dirty="0">
                <a:latin typeface="+mn-lt"/>
              </a:rPr>
              <a:t>y por todo lo que tú me haces vivir.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_tradnl" sz="3200" b="1" dirty="0">
                <a:latin typeface="+mn-lt"/>
                <a:cs typeface="Arial" pitchFamily="34" charset="0"/>
              </a:rPr>
              <a:t>HE AQUÍ, ÉL VIENE YA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él viene ya por su amada a buscar;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el precio ya pagó, su libertad compró;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todo, por la amada de su corazón.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n-lt"/>
                <a:cs typeface="Arial" pitchFamily="34" charset="0"/>
              </a:rPr>
              <a:t>Aleluya, viene nuestro Rey,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el Deseado, el Amado de la iglesia vuelve otra vez.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Aleluya, él viene ya;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gocémonos y alegrémonos y démosle gloria. 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se oye su dulce voz,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que dice: “Amada mía, la senda lista está”.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su amada responde: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“Amado mío, no te tardes; ven, te espero, ven”.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2 Rectángulo"/>
          <p:cNvSpPr>
            <a:spLocks noChangeArrowheads="1"/>
          </p:cNvSpPr>
          <p:nvPr/>
        </p:nvSpPr>
        <p:spPr bwMode="auto">
          <a:xfrm>
            <a:off x="251520" y="747856"/>
            <a:ext cx="856895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HE AQUÍ QUE TÚ ERES HERMOSO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Cant</a:t>
            </a:r>
            <a:r>
              <a:rPr lang="es-CL" sz="2400" dirty="0">
                <a:latin typeface="+mn-lt"/>
              </a:rPr>
              <a:t>. 1:16; 2:3) </a:t>
            </a:r>
          </a:p>
          <a:p>
            <a:pPr algn="ctr"/>
            <a:r>
              <a:rPr lang="es-CL" sz="3200" dirty="0">
                <a:latin typeface="+mn-lt"/>
              </a:rPr>
              <a:t>He aquí que tú eres hermoso,</a:t>
            </a:r>
          </a:p>
          <a:p>
            <a:pPr algn="ctr"/>
            <a:r>
              <a:rPr lang="es-CL" sz="3200" dirty="0">
                <a:latin typeface="+mn-lt"/>
              </a:rPr>
              <a:t>amado mío, y dulce...</a:t>
            </a:r>
          </a:p>
          <a:p>
            <a:pPr algn="ctr"/>
            <a:r>
              <a:rPr lang="es-CL" sz="3200" dirty="0">
                <a:latin typeface="+mn-lt"/>
              </a:rPr>
              <a:t>Nuestro lecho es de flores,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nuestro lecho es de flores. </a:t>
            </a:r>
          </a:p>
          <a:p>
            <a:pPr algn="ctr"/>
            <a:r>
              <a:rPr lang="es-CL" sz="3200" dirty="0">
                <a:latin typeface="+mn-lt"/>
              </a:rPr>
              <a:t>Bajo la sombra del Deseado me senté, </a:t>
            </a:r>
          </a:p>
          <a:p>
            <a:pPr algn="ctr"/>
            <a:r>
              <a:rPr lang="es-CL" sz="3200" dirty="0">
                <a:latin typeface="+mn-lt"/>
              </a:rPr>
              <a:t>y su fruto fue dulce a mi paladar. </a:t>
            </a:r>
          </a:p>
          <a:p>
            <a:pPr algn="ctr"/>
            <a:r>
              <a:rPr lang="es-CL" sz="3200" dirty="0">
                <a:latin typeface="+mn-lt"/>
              </a:rPr>
              <a:t>He aquí que tú eres hermoso,</a:t>
            </a:r>
          </a:p>
          <a:p>
            <a:pPr algn="ctr"/>
            <a:r>
              <a:rPr lang="es-CL" sz="3200" dirty="0">
                <a:latin typeface="+mn-lt"/>
              </a:rPr>
              <a:t>amado mío, y dulce.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922437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ALELUYA, ALELUYA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Aleluya, aleluya, aleluya, aleluya.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Gloria al Padre, gloria al Hijo,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gloria al Espíritu que nos ha dado.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Cristo viene, Cristo viene,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Cristo viene, viene a buscarnos.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HE AQUÍ, YO ESTOY A LA PUERTA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(Apoc. 3:20)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He aquí, yo estoy a la puerta, y llamo;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he aquí, yo estoy a la puerta, y llamo.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Si alguno oye mi voz y abre la puerta,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Si alguno oye mi voz y abre la puerta,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entraré a él y cenaré con él,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él conmigo...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1 Rectángulo"/>
          <p:cNvSpPr>
            <a:spLocks noChangeArrowheads="1"/>
          </p:cNvSpPr>
          <p:nvPr/>
        </p:nvSpPr>
        <p:spPr bwMode="auto">
          <a:xfrm>
            <a:off x="251520" y="829156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CREÍDO EN CRISTO </a:t>
            </a:r>
          </a:p>
          <a:p>
            <a:pPr algn="ctr"/>
            <a:r>
              <a:rPr lang="es-CL" sz="3200" dirty="0">
                <a:latin typeface="+mn-lt"/>
              </a:rPr>
              <a:t>He creído en Cristo, mi buen Salvador, </a:t>
            </a:r>
          </a:p>
          <a:p>
            <a:pPr algn="ctr"/>
            <a:r>
              <a:rPr lang="es-CL" sz="3200" dirty="0">
                <a:latin typeface="+mn-lt"/>
              </a:rPr>
              <a:t>yo soy salvo por la sangre de Jesús; </a:t>
            </a:r>
          </a:p>
          <a:p>
            <a:pPr algn="ctr"/>
            <a:r>
              <a:rPr lang="es-CL" sz="3200" dirty="0">
                <a:latin typeface="+mn-lt"/>
              </a:rPr>
              <a:t>por la fe descanso en mi Salvador,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yo soy salvo por la sangre de Jesús. </a:t>
            </a:r>
          </a:p>
          <a:p>
            <a:pPr algn="ctr"/>
            <a:r>
              <a:rPr lang="es-CL" sz="3200" dirty="0">
                <a:latin typeface="+mn-lt"/>
              </a:rPr>
              <a:t>Me lavó, me lavó,</a:t>
            </a:r>
          </a:p>
          <a:p>
            <a:pPr algn="ctr"/>
            <a:r>
              <a:rPr lang="es-CL" sz="3200" dirty="0">
                <a:latin typeface="+mn-lt"/>
              </a:rPr>
              <a:t>con su sangre el Cordero de Dios, </a:t>
            </a:r>
          </a:p>
          <a:p>
            <a:pPr algn="ctr"/>
            <a:r>
              <a:rPr lang="es-CL" sz="3200" dirty="0">
                <a:latin typeface="+mn-lt"/>
              </a:rPr>
              <a:t>y ahora limpio me presentaré</a:t>
            </a:r>
          </a:p>
          <a:p>
            <a:pPr algn="ctr"/>
            <a:r>
              <a:rPr lang="es-CL" sz="3200" dirty="0">
                <a:latin typeface="+mn-lt"/>
              </a:rPr>
              <a:t>ante su tribunal de luz.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1 Rectángulo"/>
          <p:cNvSpPr>
            <a:spLocks noChangeArrowheads="1"/>
          </p:cNvSpPr>
          <p:nvPr/>
        </p:nvSpPr>
        <p:spPr bwMode="auto">
          <a:xfrm>
            <a:off x="395536" y="1156097"/>
            <a:ext cx="828092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DECIDIDO SEGUIR A CRISTO </a:t>
            </a:r>
          </a:p>
          <a:p>
            <a:pPr algn="ctr"/>
            <a:r>
              <a:rPr lang="es-CL" sz="3200" dirty="0">
                <a:latin typeface="+mn-lt"/>
              </a:rPr>
              <a:t>He decidido seguir a Cristo...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vuelvo atrás, no vuelvo atrás. </a:t>
            </a:r>
          </a:p>
          <a:p>
            <a:pPr algn="ctr"/>
            <a:r>
              <a:rPr lang="es-CL" sz="3200" dirty="0">
                <a:latin typeface="+mn-lt"/>
              </a:rPr>
              <a:t>El Rey de gloria me ha transformado...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vuelvo atrás, no vuelvo atrás. </a:t>
            </a:r>
          </a:p>
          <a:p>
            <a:pPr algn="ctr"/>
            <a:r>
              <a:rPr lang="es-CL" sz="3200" dirty="0">
                <a:latin typeface="+mn-lt"/>
              </a:rPr>
              <a:t>La vida vieja ya he dejado... </a:t>
            </a:r>
          </a:p>
          <a:p>
            <a:pPr algn="ctr"/>
            <a:r>
              <a:rPr lang="es-CL" sz="3200" dirty="0">
                <a:latin typeface="+mn-lt"/>
              </a:rPr>
              <a:t>no vuelvo atrás, no vuelvo atrás.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"/>
          <p:cNvSpPr>
            <a:spLocks noChangeArrowheads="1"/>
          </p:cNvSpPr>
          <p:nvPr/>
        </p:nvSpPr>
        <p:spPr bwMode="auto">
          <a:xfrm>
            <a:off x="0" y="166688"/>
            <a:ext cx="91440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HE HALLADO REFUGIO, SEÑOR</a:t>
            </a: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He hallado refugio, Señor, en tu gran amor;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del abismo profundo, mi alma has salvado.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Vida nueva me diste,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has puesto mis pies en la Roca,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 la mano derecha me llevas hoy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por tus sendas.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 mi delicia hacer tu voluntad,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llevar tu ley escrita en mi corazón.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Un canto nuevo llenó mi ser.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¿Quién pudo hacer tal maravilla, sino tú?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Tan solo tú, Señor, no hay otro igual a ti.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49275"/>
            <a:ext cx="8424863" cy="5662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HEMOS CREÍDO EN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Hemos creído en Jesús,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la obra de su sangre y de la cruz;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solo fuimos limpios de toda transgresión,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también crucificados y resucitados juntos con él;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del pecado y la ley nos libertó,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hoy vivimos para Dios.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Dios, por Jesucristo,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nuestra esperanza de gloria;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Padre, por tu Hijo.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¡Gloria a él, gloria a él!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1 Rectángulo"/>
          <p:cNvSpPr>
            <a:spLocks noChangeArrowheads="1"/>
          </p:cNvSpPr>
          <p:nvPr/>
        </p:nvSpPr>
        <p:spPr bwMode="auto">
          <a:xfrm>
            <a:off x="395536" y="548681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OÍDO TU LLAMADO, SEÑOR </a:t>
            </a:r>
          </a:p>
          <a:p>
            <a:pPr algn="ctr"/>
            <a:r>
              <a:rPr lang="es-CL" sz="3200" dirty="0">
                <a:latin typeface="+mn-lt"/>
              </a:rPr>
              <a:t>He oído tu llamado, Señor, quiero servirte, </a:t>
            </a:r>
          </a:p>
          <a:p>
            <a:pPr algn="ctr"/>
            <a:r>
              <a:rPr lang="es-CL" sz="3200" dirty="0">
                <a:latin typeface="+mn-lt"/>
              </a:rPr>
              <a:t>tu palabra de vida ha tocado mi corazón: </a:t>
            </a:r>
          </a:p>
          <a:p>
            <a:pPr algn="ctr"/>
            <a:r>
              <a:rPr lang="es-CL" sz="3200" dirty="0">
                <a:latin typeface="+mn-lt"/>
              </a:rPr>
              <a:t>quiero hacer tu voluntad. </a:t>
            </a:r>
          </a:p>
          <a:p>
            <a:pPr algn="ctr"/>
            <a:r>
              <a:rPr lang="es-CL" sz="3200" dirty="0">
                <a:latin typeface="+mn-lt"/>
              </a:rPr>
              <a:t>Tú eres digno de ser servido, </a:t>
            </a:r>
          </a:p>
          <a:p>
            <a:pPr algn="ctr"/>
            <a:r>
              <a:rPr lang="es-CL" sz="3200" dirty="0">
                <a:latin typeface="+mn-lt"/>
              </a:rPr>
              <a:t>porque eres mi Rey y Señor; </a:t>
            </a:r>
          </a:p>
          <a:p>
            <a:pPr algn="ctr"/>
            <a:r>
              <a:rPr lang="es-CL" sz="3200" dirty="0">
                <a:latin typeface="+mn-lt"/>
              </a:rPr>
              <a:t>por tu Espíritu Santo me adiestrarás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para la batalla. </a:t>
            </a:r>
          </a:p>
          <a:p>
            <a:pPr algn="ctr"/>
            <a:r>
              <a:rPr lang="es-CL" sz="3200" dirty="0">
                <a:latin typeface="+mn-lt"/>
              </a:rPr>
              <a:t>Siervo tuyo soy, Jesús. </a:t>
            </a:r>
          </a:p>
          <a:p>
            <a:pPr algn="ctr"/>
            <a:r>
              <a:rPr lang="es-CL" sz="3200" dirty="0">
                <a:latin typeface="+mn-lt"/>
              </a:rPr>
              <a:t>Siervo tuyo soy, heme aquí. </a:t>
            </a:r>
          </a:p>
          <a:p>
            <a:pPr algn="ctr"/>
            <a:r>
              <a:rPr lang="es-CL" sz="3200" dirty="0">
                <a:latin typeface="+mn-lt"/>
              </a:rPr>
              <a:t>Siervo tuyo soy, Señor.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73112"/>
            <a:ext cx="8424863" cy="566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HE PELEADO LA BUENA BATALLA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peleado la buena batalla,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acabado la carrera,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guardado la fe;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una corona de justicia,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una corona de justicia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hay guardada para mí.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Estar con Cristo es muchísimo mejor,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estar con Cristo es muchísimo mejor,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muchísimo mejor.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1 Rectángulo"/>
          <p:cNvSpPr>
            <a:spLocks noChangeArrowheads="1"/>
          </p:cNvSpPr>
          <p:nvPr/>
        </p:nvSpPr>
        <p:spPr bwMode="auto">
          <a:xfrm>
            <a:off x="395536" y="260648"/>
            <a:ext cx="828092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HERIDO FUE POR NUESTRAS REBELIONES </a:t>
            </a:r>
          </a:p>
          <a:p>
            <a:pPr algn="ctr"/>
            <a:r>
              <a:rPr lang="es-CL" sz="3000" dirty="0">
                <a:latin typeface="+mn-lt"/>
              </a:rPr>
              <a:t>Herido fue por nuestras rebeliones, </a:t>
            </a:r>
          </a:p>
          <a:p>
            <a:pPr algn="ctr"/>
            <a:r>
              <a:rPr lang="es-CL" sz="3000" dirty="0">
                <a:latin typeface="+mn-lt"/>
              </a:rPr>
              <a:t>molido por nuestros pecados; </a:t>
            </a:r>
          </a:p>
          <a:p>
            <a:pPr algn="ctr"/>
            <a:r>
              <a:rPr lang="es-CL" sz="3000" dirty="0">
                <a:latin typeface="+mn-lt"/>
              </a:rPr>
              <a:t>el castigo de nuestra paz fue sobre él, </a:t>
            </a:r>
          </a:p>
          <a:p>
            <a:pPr algn="ctr"/>
            <a:r>
              <a:rPr lang="es-CL" sz="3000" dirty="0">
                <a:latin typeface="+mn-lt"/>
              </a:rPr>
              <a:t>y por su llaga fuimos nosotros curados. </a:t>
            </a:r>
          </a:p>
          <a:p>
            <a:pPr algn="ctr"/>
            <a:r>
              <a:rPr lang="es-CL" sz="3000" dirty="0">
                <a:latin typeface="+mn-lt"/>
              </a:rPr>
              <a:t>El Padre cargó en él </a:t>
            </a:r>
          </a:p>
          <a:p>
            <a:pPr algn="ctr"/>
            <a:r>
              <a:rPr lang="es-CL" sz="3000" dirty="0">
                <a:latin typeface="+mn-lt"/>
              </a:rPr>
              <a:t>el pecado de todos nosotros, </a:t>
            </a:r>
          </a:p>
          <a:p>
            <a:pPr algn="ctr"/>
            <a:r>
              <a:rPr lang="es-CL" sz="3000" dirty="0">
                <a:latin typeface="+mn-lt"/>
              </a:rPr>
              <a:t>angustiado él y afligido, no abrió su boca; </a:t>
            </a:r>
          </a:p>
          <a:p>
            <a:pPr algn="ctr"/>
            <a:r>
              <a:rPr lang="es-CL" sz="3000" dirty="0">
                <a:latin typeface="+mn-lt"/>
              </a:rPr>
              <a:t>como cordero fue llevado al matadero,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enmudeció y no abrió su boca. </a:t>
            </a:r>
          </a:p>
          <a:p>
            <a:pPr algn="ctr"/>
            <a:r>
              <a:rPr lang="es-CL" sz="3000" dirty="0">
                <a:latin typeface="+mn-lt"/>
              </a:rPr>
              <a:t>Varón de dolores, experimentado en quebranto; </a:t>
            </a:r>
          </a:p>
          <a:p>
            <a:pPr algn="ctr"/>
            <a:r>
              <a:rPr lang="es-CL" sz="3000" dirty="0">
                <a:latin typeface="+mn-lt"/>
              </a:rPr>
              <a:t>tus redimidos hoy te adoran, </a:t>
            </a:r>
          </a:p>
          <a:p>
            <a:pPr algn="ctr"/>
            <a:r>
              <a:rPr lang="es-CL" sz="3000" dirty="0">
                <a:latin typeface="+mn-lt"/>
              </a:rPr>
              <a:t>Jesús, Señor nuestro.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2 CuadroTexto"/>
          <p:cNvSpPr txBox="1">
            <a:spLocks noChangeArrowheads="1"/>
          </p:cNvSpPr>
          <p:nvPr/>
        </p:nvSpPr>
        <p:spPr bwMode="auto">
          <a:xfrm>
            <a:off x="0" y="8255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err="1">
                <a:latin typeface="+mj-lt"/>
                <a:cs typeface="Arial" pitchFamily="34" charset="0"/>
              </a:rPr>
              <a:t>HEY</a:t>
            </a:r>
            <a:r>
              <a:rPr lang="es-ES" sz="3200" b="1" dirty="0">
                <a:latin typeface="+mj-lt"/>
                <a:cs typeface="Arial" pitchFamily="34" charset="0"/>
              </a:rPr>
              <a:t>, EL NOMBRE DEL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ES BENDITO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 err="1">
                <a:latin typeface="+mj-lt"/>
                <a:cs typeface="Arial" pitchFamily="34" charset="0"/>
              </a:rPr>
              <a:t>Hey</a:t>
            </a:r>
            <a:r>
              <a:rPr lang="es-ES" sz="3200" dirty="0">
                <a:latin typeface="+mj-lt"/>
                <a:cs typeface="Arial" pitchFamily="34" charset="0"/>
              </a:rPr>
              <a:t>, el nombre del Señor es bendito...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su misericordia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no terminará, no terminará.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Su brazo fuerte nos ha guardado,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nos ha guardado en su amor,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su misericordia no terminará...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Como Moisés cantó el cántico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acción de gracias a nuestro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así nosotros le bendecimos,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le adoramos porque él es Rey.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su misericordia no terminará...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350"/>
            <a:ext cx="9144000" cy="631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  <a:cs typeface="Arial" pitchFamily="34" charset="0"/>
              </a:rPr>
              <a:t>HONOR A TI, JESÚS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Honor a ti, Jesús, nuestro Señor;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gloria a ti, Señor, varón aprobado por Dios.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Bendito Siervo</a:t>
            </a:r>
            <a:r>
              <a:rPr lang="es-CL" sz="3200">
                <a:latin typeface="+mn-lt"/>
                <a:cs typeface="Arial" pitchFamily="34" charset="0"/>
              </a:rPr>
              <a:t>, bendito </a:t>
            </a:r>
            <a:r>
              <a:rPr lang="es-CL" sz="3200" dirty="0">
                <a:latin typeface="+mn-lt"/>
                <a:cs typeface="Arial" pitchFamily="34" charset="0"/>
              </a:rPr>
              <a:t>Rey eterno,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Hijo del Hombre, Hijo de Dios;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eres digno de alabanza,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eres digno de toda adoración.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 que vive por siempre, ¡honor y gloria!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 Señor de señores, ¡honor y gloria!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 amado de nuestros corazones, ¡honor y gloria! 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 ti, Jesús, a ti, Jesús, nuestro Señor,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 ti, Jesús, sea el honor y la gloria.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CuadroTexto"/>
          <p:cNvSpPr txBox="1">
            <a:spLocks noChangeArrowheads="1"/>
          </p:cNvSpPr>
          <p:nvPr/>
        </p:nvSpPr>
        <p:spPr bwMode="auto">
          <a:xfrm>
            <a:off x="180975" y="859184"/>
            <a:ext cx="871378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ALELUYA, ALELUYA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¡Aleluya, aleluya!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Celebra el pueblo de Dios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su Señor y Redentor,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 que por siempre reinará;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Ya no hay quejas, ya no hay lamentos,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solo se oye este cantar;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con su Señor el pueblo está.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¡Aleluya, aleluya!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1 Rectángulo"/>
          <p:cNvSpPr>
            <a:spLocks noChangeArrowheads="1"/>
          </p:cNvSpPr>
          <p:nvPr/>
        </p:nvSpPr>
        <p:spPr bwMode="auto">
          <a:xfrm>
            <a:off x="0" y="260649"/>
            <a:ext cx="9144000" cy="64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HOY CANTO PARA TI, SEÑOR </a:t>
            </a:r>
          </a:p>
          <a:p>
            <a:pPr algn="ctr"/>
            <a:r>
              <a:rPr lang="es-CL" sz="3000" dirty="0">
                <a:latin typeface="+mn-lt"/>
              </a:rPr>
              <a:t>De lo que hay en mi corazón, </a:t>
            </a:r>
          </a:p>
          <a:p>
            <a:pPr algn="ctr"/>
            <a:r>
              <a:rPr lang="es-CL" sz="3000" dirty="0">
                <a:latin typeface="+mn-lt"/>
              </a:rPr>
              <a:t>hoy canto para ti, Señor. </a:t>
            </a:r>
          </a:p>
          <a:p>
            <a:pPr algn="ctr"/>
            <a:r>
              <a:rPr lang="es-CL" sz="3000" dirty="0">
                <a:latin typeface="+mn-lt"/>
              </a:rPr>
              <a:t>Por el amor que tú me diste, </a:t>
            </a:r>
          </a:p>
          <a:p>
            <a:pPr algn="ctr"/>
            <a:r>
              <a:rPr lang="es-CL" sz="3000" dirty="0">
                <a:latin typeface="+mn-lt"/>
              </a:rPr>
              <a:t>hoy canto para ti, Señor. </a:t>
            </a:r>
          </a:p>
          <a:p>
            <a:pPr algn="ctr"/>
            <a:r>
              <a:rPr lang="es-CL" sz="3000" dirty="0">
                <a:latin typeface="+mn-lt"/>
              </a:rPr>
              <a:t>Hoy canto para ti, Señor,  al que dio alas a mi alma, </a:t>
            </a:r>
          </a:p>
          <a:p>
            <a:pPr algn="ctr"/>
            <a:r>
              <a:rPr lang="es-CL" sz="3000" dirty="0">
                <a:latin typeface="+mn-lt"/>
              </a:rPr>
              <a:t>al que afirma mi paso y ha puesto rumbo a mi vivir. </a:t>
            </a:r>
          </a:p>
          <a:p>
            <a:pPr algn="ctr"/>
            <a:r>
              <a:rPr lang="es-CL" sz="3000" dirty="0">
                <a:latin typeface="+mn-lt"/>
              </a:rPr>
              <a:t>Hoy puedo alzar a ti mis manos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y canto para ti, Señor, y canto para ti, Señor. </a:t>
            </a:r>
          </a:p>
          <a:p>
            <a:pPr algn="ctr"/>
            <a:r>
              <a:rPr lang="es-CL" sz="3000" dirty="0">
                <a:latin typeface="+mn-lt"/>
              </a:rPr>
              <a:t>Salgo al camino sin temor,</a:t>
            </a:r>
          </a:p>
          <a:p>
            <a:pPr algn="ctr"/>
            <a:r>
              <a:rPr lang="es-CL" sz="3000" dirty="0">
                <a:latin typeface="+mn-lt"/>
              </a:rPr>
              <a:t>con la bandera de tu nombre, </a:t>
            </a:r>
          </a:p>
          <a:p>
            <a:pPr algn="ctr"/>
            <a:r>
              <a:rPr lang="es-CL" sz="3000" dirty="0">
                <a:latin typeface="+mn-lt"/>
              </a:rPr>
              <a:t>y en el amor de mis hermanos </a:t>
            </a:r>
          </a:p>
          <a:p>
            <a:pPr algn="ctr"/>
            <a:r>
              <a:rPr lang="es-CL" sz="3000" dirty="0">
                <a:latin typeface="+mn-lt"/>
              </a:rPr>
              <a:t>veo tu rostro y te bendigo.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1 Rectángulo"/>
          <p:cNvSpPr>
            <a:spLocks noChangeArrowheads="1"/>
          </p:cNvSpPr>
          <p:nvPr/>
        </p:nvSpPr>
        <p:spPr bwMode="auto">
          <a:xfrm>
            <a:off x="395536" y="1309985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HOY ME RINDO ANTE TI </a:t>
            </a:r>
          </a:p>
          <a:p>
            <a:pPr algn="ctr"/>
            <a:r>
              <a:rPr lang="es-CL" sz="3200" dirty="0">
                <a:latin typeface="+mn-lt"/>
              </a:rPr>
              <a:t>Hoy me rindo ante ti</a:t>
            </a:r>
          </a:p>
          <a:p>
            <a:pPr algn="ctr"/>
            <a:r>
              <a:rPr lang="es-CL" sz="3200" dirty="0">
                <a:latin typeface="+mn-lt"/>
              </a:rPr>
              <a:t>y me postro a tus pies,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bendigo tu nombre, Jesús. </a:t>
            </a:r>
          </a:p>
          <a:p>
            <a:pPr algn="ctr"/>
            <a:r>
              <a:rPr lang="es-CL" sz="3200" dirty="0">
                <a:latin typeface="+mn-lt"/>
              </a:rPr>
              <a:t>Eres alto y sublime, eres maravilloso, </a:t>
            </a:r>
          </a:p>
          <a:p>
            <a:pPr algn="ctr"/>
            <a:r>
              <a:rPr lang="es-CL" sz="3200" dirty="0">
                <a:latin typeface="+mn-lt"/>
              </a:rPr>
              <a:t>eres digno de gloria, Jesús. </a:t>
            </a:r>
          </a:p>
          <a:p>
            <a:pPr algn="ctr"/>
            <a:r>
              <a:rPr lang="es-CL" sz="3200" dirty="0">
                <a:latin typeface="+mn-lt"/>
              </a:rPr>
              <a:t>Jesús, Jesús, Jesús.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1034578"/>
            <a:ext cx="8424863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HOY QUIERO ENTRAR AL LUGAR SANTÍSIMO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quiero entrar al Lugar Santísimo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adorar tu nombre, oh Dios;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al que está sentado a tu diestra,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a tu Hijo, exaltar.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glorioso,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eres santo, sublime, majestuoso;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nombre adoramos, Señor.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1 Rectángulo"/>
          <p:cNvSpPr>
            <a:spLocks noChangeArrowheads="1"/>
          </p:cNvSpPr>
          <p:nvPr/>
        </p:nvSpPr>
        <p:spPr bwMode="auto">
          <a:xfrm>
            <a:off x="251520" y="1033566"/>
            <a:ext cx="85689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HOY QUIERO ESTAR EN TU PRESENCIA </a:t>
            </a:r>
          </a:p>
          <a:p>
            <a:pPr algn="ctr"/>
            <a:r>
              <a:rPr lang="es-CL" sz="3200" dirty="0">
                <a:latin typeface="+mn-lt"/>
              </a:rPr>
              <a:t>Hoy quiero estar en tu presencia </a:t>
            </a:r>
          </a:p>
          <a:p>
            <a:pPr algn="ctr"/>
            <a:r>
              <a:rPr lang="es-CL" sz="3200" dirty="0">
                <a:latin typeface="+mn-lt"/>
              </a:rPr>
              <a:t>y contemplarte en tu majestad. </a:t>
            </a:r>
          </a:p>
          <a:p>
            <a:pPr algn="ctr"/>
            <a:r>
              <a:rPr lang="es-CL" sz="3200" dirty="0">
                <a:latin typeface="+mn-lt"/>
              </a:rPr>
              <a:t>Oh, mi Señor, incomparable es tu gracia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tu hermosura es sin igual. </a:t>
            </a:r>
          </a:p>
          <a:p>
            <a:pPr algn="ctr"/>
            <a:r>
              <a:rPr lang="es-CL" sz="3200" dirty="0">
                <a:latin typeface="+mn-lt"/>
              </a:rPr>
              <a:t>Solo quiero adorarte a ti, mi amado; </a:t>
            </a:r>
          </a:p>
          <a:p>
            <a:pPr algn="ctr"/>
            <a:r>
              <a:rPr lang="es-CL" sz="3200" dirty="0">
                <a:latin typeface="+mn-lt"/>
              </a:rPr>
              <a:t>solo quiero adorarte a ti, mi amado, </a:t>
            </a:r>
          </a:p>
          <a:p>
            <a:pPr algn="ctr"/>
            <a:r>
              <a:rPr lang="es-CL" sz="3200" dirty="0">
                <a:latin typeface="+mn-lt"/>
              </a:rPr>
              <a:t>mi amado, mi amado.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Rectángulo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HOY QUIERO MIRARTE, SEÑOR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quiero mirarte,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estar en tu presencia;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poder contemplar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lo hermoso que eres, Señor…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adorarte, y adorarte,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adorarte solo a ti, Señor; 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adorarte, y adorarte solo a ti, Señor.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(Final: Mi Dios).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1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HOY QUIERO TU NOMBRE ALABAR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quiero tu nombre alabar,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quiero tu nombre exaltar;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quiero delante de ti, Señor,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corazón postrar.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adorarte a ti, Cordero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adorarte a ti, oh amado de la iglesia,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adorarte a ti, mi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1"/>
          <p:cNvSpPr>
            <a:spLocks noChangeArrowheads="1"/>
          </p:cNvSpPr>
          <p:nvPr/>
        </p:nvSpPr>
        <p:spPr bwMode="auto">
          <a:xfrm>
            <a:off x="0" y="37465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HOY SOMOS FELICES</a:t>
            </a:r>
            <a:endParaRPr lang="es-CL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 </a:t>
            </a:r>
            <a:endParaRPr lang="es-CL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Una plena salvación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has provisto en la cruz, Señor Jesús;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por tu gran misericordia y amor,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tu bendición nos alcanzó;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tu paz y tu gozo llenó nuestro corazón,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y hoy vivimos para tu gloria.  </a:t>
            </a:r>
          </a:p>
          <a:p>
            <a:pPr algn="ctr" eaLnBrk="0" hangingPunct="0">
              <a:defRPr/>
            </a:pPr>
            <a:endParaRPr lang="es-CL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Hoy somos felices, tú eres nuestra vida;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vida abundante, vida de salvación.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¡Gloria a ti, bendito Señor!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1 CuadroTexto"/>
          <p:cNvSpPr txBox="1">
            <a:spLocks noChangeArrowheads="1"/>
          </p:cNvSpPr>
          <p:nvPr/>
        </p:nvSpPr>
        <p:spPr bwMode="auto">
          <a:xfrm>
            <a:off x="250825" y="1207169"/>
            <a:ext cx="831691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CL" sz="3200" b="1" dirty="0">
                <a:latin typeface="+mn-lt"/>
              </a:rPr>
              <a:t>HOY UNIDOS EN SANTA CONVOCACIÓN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endParaRPr lang="es-ES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Hoy unidos en santa convocación,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por el Espíritu de Dios,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celebramos nuestra Pascua que es Cristo 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y que por nosotros fue sacrificada.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Preciosa ofrenda, preciosa sangre, precioso es Cristo para mí, precioso es él.</a:t>
            </a:r>
            <a:endParaRPr lang="es-CL" altLang="es-CL" sz="3200" dirty="0">
              <a:latin typeface="+mn-lt"/>
            </a:endParaRPr>
          </a:p>
          <a:p>
            <a:pPr>
              <a:defRPr/>
            </a:pPr>
            <a:endParaRPr lang="es-CL" altLang="es-CL" dirty="0">
              <a:latin typeface="+mn-lt"/>
            </a:endParaRP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1"/>
          <p:cNvSpPr>
            <a:spLocks noChangeArrowheads="1"/>
          </p:cNvSpPr>
          <p:nvPr/>
        </p:nvSpPr>
        <p:spPr bwMode="auto">
          <a:xfrm>
            <a:off x="0" y="5207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HOY VENGO A ADORARTE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adorarte, oh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proclamar tu gran amor;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llenarme de tu presencia,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rendir mi corazón.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beber de la copa,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 sangre poderosa, oh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comer del pan que es tu cuerpo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molido por nuestra trasgresión,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838869"/>
            <a:ext cx="864235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HOY VEO LOS CIELOS ABIERTOS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veo los cielos abiertos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al Hijo de Dios sentado a su diestra,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coronado de gloria, poder y majestad.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El velo fue roto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hoy libremente podemos entrar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Lugar Santísimo y adorar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está sentado en el trono y al Cordero.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CuadroTexto"/>
          <p:cNvSpPr txBox="1">
            <a:spLocks noChangeArrowheads="1"/>
          </p:cNvSpPr>
          <p:nvPr/>
        </p:nvSpPr>
        <p:spPr bwMode="auto">
          <a:xfrm>
            <a:off x="900113" y="174897"/>
            <a:ext cx="7272337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ALELUYA, ALELUYA</a:t>
            </a:r>
          </a:p>
          <a:p>
            <a:pPr algn="ctr"/>
            <a:endParaRPr lang="es-CL" altLang="es-CL" b="1" i="1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Se proclama en la iglesia un Nombre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de victoria y de salvación;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es el nombre más dulce y más sublime,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es el nombre de nuestro Señor.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Resucitado, el Padre lo exaltó,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el Nombre más alto le concedió,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para que toda rodilla se doble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toda lengua confiese que él es el Señor.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Aleluya, aleluya, Jesucristo es el Señor;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nombre sobre todo nombre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es el nombre de nuestro Señor.</a:t>
            </a:r>
            <a:endParaRPr lang="es-CL" altLang="es-CL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1"/>
          <p:cNvSpPr>
            <a:spLocks noChangeArrowheads="1"/>
          </p:cNvSpPr>
          <p:nvPr/>
        </p:nvSpPr>
        <p:spPr bwMode="auto">
          <a:xfrm>
            <a:off x="0" y="1052934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YO PUEDO DECIR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yo puedo decir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 que ha sido el Señor para mí;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 sido bueno y grande en misericordia.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Él vino a mi vida, y mora en mi corazón;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yo puedo decir que él es todo para mí.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1"/>
          <p:cNvSpPr>
            <a:spLocks noChangeArrowheads="1"/>
          </p:cNvSpPr>
          <p:nvPr/>
        </p:nvSpPr>
        <p:spPr bwMode="auto">
          <a:xfrm>
            <a:off x="0" y="231894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INCOMPARABLE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Incomparable Jesús,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el más hermoso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los hijos de los hombres,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señalado entre diez mil,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más codiciable que el oro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todo cuanto se puede desear.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más grande que el anchuroso mar,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más alto que los cielos de los cielos;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ellos no te pueden contener,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 vives en mi corazón.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28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1 Rectángulo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Adorable Jesús, tú eres Dios encarnado,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Rey y Señor, digno de ser adorado,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venciste la muerte en la cruz,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has levantado en gloriosa resurrección.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Adórenle los ángeles y todos sus redimidos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proclamamos Vencedor.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Incomparable, incomparable,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proclamamos Vencedor.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1 Rectángulo"/>
          <p:cNvSpPr>
            <a:spLocks noChangeArrowheads="1"/>
          </p:cNvSpPr>
          <p:nvPr/>
        </p:nvSpPr>
        <p:spPr bwMode="auto">
          <a:xfrm>
            <a:off x="323528" y="1165969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JAMÁS, JAMÁS </a:t>
            </a:r>
          </a:p>
          <a:p>
            <a:pPr algn="ctr"/>
            <a:r>
              <a:rPr lang="es-CL" sz="3200" dirty="0">
                <a:latin typeface="+mn-lt"/>
              </a:rPr>
              <a:t>Jamás, jamás mis pecados contarán; </a:t>
            </a:r>
          </a:p>
          <a:p>
            <a:pPr algn="ctr"/>
            <a:r>
              <a:rPr lang="es-CL" sz="3200" dirty="0">
                <a:latin typeface="+mn-lt"/>
              </a:rPr>
              <a:t>perdonado por siempre y ante mi mente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nunca más los ha de mencionar. </a:t>
            </a:r>
          </a:p>
          <a:p>
            <a:pPr algn="ctr"/>
            <a:r>
              <a:rPr lang="es-CL" sz="3200" dirty="0">
                <a:latin typeface="+mn-lt"/>
              </a:rPr>
              <a:t>Jamás oiré de los días de maldad; </a:t>
            </a:r>
          </a:p>
          <a:p>
            <a:pPr algn="ctr"/>
            <a:r>
              <a:rPr lang="es-CL" sz="3200" dirty="0">
                <a:latin typeface="+mn-lt"/>
              </a:rPr>
              <a:t>Cristo me ha redimido </a:t>
            </a:r>
          </a:p>
          <a:p>
            <a:pPr algn="ctr"/>
            <a:r>
              <a:rPr lang="es-CL" sz="3200" dirty="0">
                <a:latin typeface="+mn-lt"/>
              </a:rPr>
              <a:t>y ha dado al olvido mi pecar.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"/>
          <p:cNvSpPr>
            <a:spLocks noChangeArrowheads="1"/>
          </p:cNvSpPr>
          <p:nvPr/>
        </p:nvSpPr>
        <p:spPr bwMode="auto">
          <a:xfrm>
            <a:off x="0" y="252413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JEHOVÁ ES MI LUZ Y MI SALVACIÓN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(Salmos 27:1-3) 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Jehová es mi luz y mi salvación: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¿de quién temeré, de quién temeré?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Jehová es la fortaleza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¿de quién temor tendré?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Aunque un ejército acampe contra mí,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temerá mi corazón;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aunque contra mí se levante guerra,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estaré confiado,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aunque un ejército acampe contra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1 Rectángulo"/>
          <p:cNvSpPr>
            <a:spLocks noChangeArrowheads="1"/>
          </p:cNvSpPr>
          <p:nvPr/>
        </p:nvSpPr>
        <p:spPr bwMode="auto">
          <a:xfrm>
            <a:off x="395536" y="1094541"/>
            <a:ext cx="83529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JEHOVÁ, ESPERANZA DE ISRAEL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(Jer. 17:13-14) </a:t>
            </a:r>
          </a:p>
          <a:p>
            <a:pPr algn="ctr"/>
            <a:r>
              <a:rPr lang="es-CL" sz="3200" dirty="0">
                <a:latin typeface="+mn-lt"/>
              </a:rPr>
              <a:t>Jehová, esperanza de Israel, </a:t>
            </a:r>
          </a:p>
          <a:p>
            <a:pPr algn="ctr"/>
            <a:r>
              <a:rPr lang="es-CL" sz="3200" dirty="0">
                <a:latin typeface="+mn-lt"/>
              </a:rPr>
              <a:t>manantial de aguas de vida, </a:t>
            </a:r>
          </a:p>
          <a:p>
            <a:pPr algn="ctr"/>
            <a:r>
              <a:rPr lang="es-CL" sz="3200" dirty="0">
                <a:latin typeface="+mn-lt"/>
              </a:rPr>
              <a:t>sáname y seré sano,</a:t>
            </a:r>
          </a:p>
          <a:p>
            <a:pPr algn="ctr"/>
            <a:r>
              <a:rPr lang="es-CL" sz="3200" dirty="0">
                <a:latin typeface="+mn-lt"/>
              </a:rPr>
              <a:t>sálvame y seré salvo. </a:t>
            </a:r>
          </a:p>
          <a:p>
            <a:pPr algn="ctr"/>
            <a:r>
              <a:rPr lang="es-CL" sz="3200" dirty="0">
                <a:latin typeface="+mn-lt"/>
              </a:rPr>
              <a:t>Porque tú eres mi alabanza,</a:t>
            </a:r>
          </a:p>
          <a:p>
            <a:pPr algn="ctr"/>
            <a:r>
              <a:rPr lang="es-CL" sz="3200" dirty="0">
                <a:latin typeface="+mn-lt"/>
              </a:rPr>
              <a:t>porque tú eres mi alabanza.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1 Rectángulo"/>
          <p:cNvSpPr>
            <a:spLocks noChangeArrowheads="1"/>
          </p:cNvSpPr>
          <p:nvPr/>
        </p:nvSpPr>
        <p:spPr bwMode="auto">
          <a:xfrm>
            <a:off x="395536" y="992917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3200" b="1" dirty="0">
                <a:latin typeface="+mn-lt"/>
                <a:cs typeface="Times New Roman" pitchFamily="18" charset="0"/>
              </a:rPr>
              <a:t>JEHOVÁ REINA</a:t>
            </a:r>
            <a:endParaRPr lang="es-CL" sz="3200" dirty="0">
              <a:latin typeface="+mn-lt"/>
            </a:endParaRPr>
          </a:p>
          <a:p>
            <a:pPr algn="ctr" eaLnBrk="0" hangingPunct="0"/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Jehová reina, Jehová reina;</a:t>
            </a:r>
            <a:endParaRPr lang="es-CL" sz="3200" dirty="0">
              <a:latin typeface="+mn-lt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bendito sea el nombre de Dios.</a:t>
            </a:r>
            <a:endParaRPr lang="es-CL" sz="3200" dirty="0">
              <a:latin typeface="+mn-lt"/>
            </a:endParaRPr>
          </a:p>
          <a:p>
            <a:pPr algn="ctr" eaLnBrk="0" hangingPunct="0"/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Alégrense los cielos,</a:t>
            </a: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gócese la tierra,</a:t>
            </a:r>
            <a:endParaRPr lang="es-CL" sz="3200" dirty="0">
              <a:latin typeface="+mn-lt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y digan a los hermanos:</a:t>
            </a: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Jehová reina...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1"/>
          <p:cNvSpPr>
            <a:spLocks noChangeArrowheads="1"/>
          </p:cNvSpPr>
          <p:nvPr/>
        </p:nvSpPr>
        <p:spPr bwMode="auto">
          <a:xfrm>
            <a:off x="0" y="6744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JESUCRISTO ES EL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Jesucristo es el Señor, en el cielo, en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aún debajo de ella.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es santo, admirable, justo e incomparable;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él es el Verbo de Dios hecho carne.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Gloria al León de Judá,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gloria al autor de la salvación;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resplandor de la gloria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Rey, a Jesús el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"/>
          <p:cNvSpPr>
            <a:spLocks noChangeArrowheads="1"/>
          </p:cNvSpPr>
          <p:nvPr/>
        </p:nvSpPr>
        <p:spPr bwMode="auto">
          <a:xfrm>
            <a:off x="0" y="674687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JESUCRISTO, NOMBRE SIN IGUAL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gloria del Padre,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iglesia confiesa hoy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Jesús es el Cristo y el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 nombre es poder, autoridad y salvación,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lo invocamos ante su gran majestad.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Jesucristo, nombre sin igual,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Jesucristo, gloriosa realidad,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Jesucristo, bendito Redentor,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Jesucristo, glorioso Salvador.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1 Rectángulo"/>
          <p:cNvSpPr>
            <a:spLocks noChangeArrowheads="1"/>
          </p:cNvSpPr>
          <p:nvPr/>
        </p:nvSpPr>
        <p:spPr bwMode="auto">
          <a:xfrm>
            <a:off x="251520" y="686881"/>
            <a:ext cx="86409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 A LO PROFUNDO DESCENDIÓ </a:t>
            </a:r>
          </a:p>
          <a:p>
            <a:pPr algn="ctr"/>
            <a:r>
              <a:rPr lang="es-CL" sz="3200" dirty="0">
                <a:latin typeface="+mn-lt"/>
              </a:rPr>
              <a:t>Jesús a lo profundo descendió </a:t>
            </a:r>
          </a:p>
          <a:p>
            <a:pPr algn="ctr"/>
            <a:r>
              <a:rPr lang="es-CL" sz="3200" dirty="0">
                <a:latin typeface="+mn-lt"/>
              </a:rPr>
              <a:t>y sueltos los dolores de la muerte,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victorioso se levantó. </a:t>
            </a:r>
          </a:p>
          <a:p>
            <a:pPr algn="ctr"/>
            <a:r>
              <a:rPr lang="es-CL" sz="3200" dirty="0">
                <a:latin typeface="+mn-lt"/>
              </a:rPr>
              <a:t>La muerte no lo pudo retener, </a:t>
            </a:r>
          </a:p>
          <a:p>
            <a:pPr algn="ctr"/>
            <a:r>
              <a:rPr lang="es-CL" sz="3200" dirty="0">
                <a:latin typeface="+mn-lt"/>
              </a:rPr>
              <a:t>porque no hubo pecado en él,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sentado a la diestra de Dios está hoy. </a:t>
            </a:r>
          </a:p>
          <a:p>
            <a:pPr algn="ctr"/>
            <a:r>
              <a:rPr lang="es-CL" sz="3200" dirty="0">
                <a:latin typeface="+mn-lt"/>
              </a:rPr>
              <a:t>Y él es nuestro gran Sumo Sacerdote, </a:t>
            </a:r>
          </a:p>
          <a:p>
            <a:pPr algn="ctr"/>
            <a:r>
              <a:rPr lang="es-CL" sz="3200" dirty="0">
                <a:latin typeface="+mn-lt"/>
              </a:rPr>
              <a:t>que intercede por nosotros hasta el fin del mundo. </a:t>
            </a:r>
          </a:p>
          <a:p>
            <a:pPr algn="ctr"/>
            <a:r>
              <a:rPr lang="es-CL" sz="3200" dirty="0">
                <a:latin typeface="+mn-lt"/>
              </a:rPr>
              <a:t>Aleluya, aleluya, aleluya, aleluya...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260350"/>
            <a:ext cx="864235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ALELUYA AL LIBERTADOR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Jesús su vida entregaba,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aunque nunca hizo maldad,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nuestros pecados él se daba;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pero el día de la victoria se anunciaba,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Jesús descendería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las partes más bajas.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la muerte y al diablo,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Jesús enfrentó con poder;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Cordero inmolado,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sin mancha y sin pecado, venció,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de la tumba se levantó.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"/>
          <p:cNvSpPr>
            <a:spLocks noChangeArrowheads="1"/>
          </p:cNvSpPr>
          <p:nvPr/>
        </p:nvSpPr>
        <p:spPr bwMode="auto">
          <a:xfrm>
            <a:off x="0" y="583084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JESÚS AMADO, DUEÑO DE LO CREADO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amado, dueño de lo creado,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hombre y Dios en humano ser;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te amo, a ti te honro,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de mi alma el placer.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Precioso Salvador, Hijo único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venciste tú con gran poder;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eres el Señor de toda creación;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la gloria, oh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1"/>
          <p:cNvSpPr>
            <a:spLocks noChangeArrowheads="1"/>
          </p:cNvSpPr>
          <p:nvPr/>
        </p:nvSpPr>
        <p:spPr bwMode="auto">
          <a:xfrm>
            <a:off x="0" y="656679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AMADO, REY DE LOS CIELOS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amado, Rey de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glorioso y santo eres tú.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contemplamos y te adoramos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tu grandeza,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Majestuoso e incomparable,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digno de todo loor;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alabamos y te exaltamos,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digno eres, mi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"/>
          <p:cNvSpPr>
            <a:spLocks noChangeArrowheads="1"/>
          </p:cNvSpPr>
          <p:nvPr/>
        </p:nvSpPr>
        <p:spPr bwMode="auto">
          <a:xfrm>
            <a:off x="0" y="39528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JESÚS DEL CIELO DESCENDIÓ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del cielo descendió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hacer la voluntad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despojándose de su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hasta lo sumo se humilló.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propósito era derrotar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que tenía el imperio de la muerte,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la cruz él lo venció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una vez y para siempre.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Resucitó, resucitó y victorioso ascendió,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junto a él y por él, resucitado estoy también.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0" y="833214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JESÚS, ERES TÚ MARAVILLOSO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Jesús, eres tú maravilloso,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lleno de gracia y de verdad.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Seas exaltado sobre los cielos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enaltecido aquí en la tierra.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eres sublime, tú eres glorioso,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eres la vida eterna de Dios.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</a:rPr>
              <a:t>Seas exaltado…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1 Rectángulo"/>
          <p:cNvSpPr>
            <a:spLocks noChangeArrowheads="1"/>
          </p:cNvSpPr>
          <p:nvPr/>
        </p:nvSpPr>
        <p:spPr bwMode="auto">
          <a:xfrm>
            <a:off x="323528" y="1370379"/>
            <a:ext cx="842493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 ES EL CAMINO </a:t>
            </a:r>
          </a:p>
          <a:p>
            <a:pPr algn="ctr"/>
            <a:r>
              <a:rPr lang="es-CL" sz="3200" dirty="0">
                <a:latin typeface="+mn-lt"/>
              </a:rPr>
              <a:t>Jesús es el camino, la verdad y la vida; </a:t>
            </a:r>
          </a:p>
          <a:p>
            <a:pPr algn="ctr"/>
            <a:r>
              <a:rPr lang="es-CL" sz="3200" dirty="0">
                <a:latin typeface="+mn-lt"/>
              </a:rPr>
              <a:t>Jesús es el nombre dado a los hombres.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Jesús es la resurrección, al él yo miraré. </a:t>
            </a:r>
          </a:p>
          <a:p>
            <a:pPr algn="ctr"/>
            <a:r>
              <a:rPr lang="es-CL" sz="3200" dirty="0">
                <a:latin typeface="+mn-lt"/>
              </a:rPr>
              <a:t>Me acercaré confiadamente… </a:t>
            </a:r>
          </a:p>
          <a:p>
            <a:pPr algn="ctr"/>
            <a:r>
              <a:rPr lang="es-CL" sz="3200" dirty="0">
                <a:latin typeface="+mn-lt"/>
              </a:rPr>
              <a:t>él es la verdad, él es la verdad.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ChangeArrowheads="1"/>
          </p:cNvSpPr>
          <p:nvPr/>
        </p:nvSpPr>
        <p:spPr bwMode="auto">
          <a:xfrm>
            <a:off x="0" y="502692"/>
            <a:ext cx="91440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el Verbo de Dios;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primogénito de toda creación.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resplandor de la gloria de Dios;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Hijo del Dios viviente, ¡Jesucristo es el Señor!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Dios con nosotros, Emanuel;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el único mediador.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cabeza de la iglesia.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Nombre sobre todo nombre: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¡Jesucristo es el Señor!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"/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JESÚS ES EL REY DE GLORIA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Todo poder te fue dado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cielo y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todo poder te fue dado;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Padre te exaltó sobre todas las cosas,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Padre te exaltó.</a:t>
            </a:r>
          </a:p>
          <a:p>
            <a:pPr algn="ctr" eaLnBrk="0" hangingPunct="0"/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Manifestado en carne, justificado en Espíritu,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visto de los ángeles, anunciado a los gentiles,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creído en el mundo y recibido en gloria.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2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Levantad, oh puertas, vuestras cabezas,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Levantaos, vosotras, puertas eternas,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entrará el Rey de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¿Quién es este Rey de gloria?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fuerte y valiente;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poderoso en batalla.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Levantad, oh puertas, vuestras cabezas,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 levantaos, vosotras, puertas eternas,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entrará el Rey de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¿Quién es este Rey de gloria?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de los ejércitos, él es el Rey de gloria.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Jesús, Jesús, él es el Rey de gloria.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1"/>
          <p:cNvSpPr>
            <a:spLocks noChangeArrowheads="1"/>
          </p:cNvSpPr>
          <p:nvPr/>
        </p:nvSpPr>
        <p:spPr bwMode="auto">
          <a:xfrm>
            <a:off x="-26988" y="860514"/>
            <a:ext cx="91440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JESÚS ES MI REY SOBERANO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Jesús es mi Rey soberano,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mi gozo es cantar su loor;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es Rey y me ve cual hermano,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es Rey y me imparte su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Dejando su trono de gloria,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me vino a sacar de la escoria,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yo soy feliz, y yo soy feliz con él.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…   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1 CuadroTexto"/>
          <p:cNvSpPr txBox="1">
            <a:spLocks noChangeArrowheads="1"/>
          </p:cNvSpPr>
          <p:nvPr/>
        </p:nvSpPr>
        <p:spPr bwMode="auto">
          <a:xfrm>
            <a:off x="323850" y="44624"/>
            <a:ext cx="8424863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Jesús es mi amigo anhelado,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y en sombras o en luz siempre va,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paciente y humilde a mi lado,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y ayuda y consuelo me da.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Por eso, constante, le sigo,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porque él es mi Rey y mi amigo,</a:t>
            </a:r>
          </a:p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000" dirty="0">
                <a:latin typeface="+mj-lt"/>
                <a:cs typeface="Arial" pitchFamily="34" charset="0"/>
              </a:rPr>
              <a:t>y yo soy feliz, y yo soy feliz por él.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Señor, qué pudiera yo darte,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por tanta bondad para mí,</a:t>
            </a:r>
            <a:endParaRPr lang="es-CL" sz="3000" dirty="0"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me basta servirte y amarte,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es todo entregarme yo a ti.</a:t>
            </a:r>
            <a:endParaRPr lang="es-CL" sz="3000" dirty="0"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Entonces, acepta mi vida,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que a ti solo queda rendida,</a:t>
            </a:r>
            <a:endParaRPr lang="es-CL" sz="3000" dirty="0"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pues yo soy feliz, pues yo soy feliz por ti.</a:t>
            </a:r>
            <a:endParaRPr lang="es-CL" sz="3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EF92-B15C-9F5F-655B-B855B994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29C621ED-C0A0-2AF5-475B-A9165893586E}"/>
              </a:ext>
            </a:extLst>
          </p:cNvPr>
          <p:cNvSpPr/>
          <p:nvPr/>
        </p:nvSpPr>
        <p:spPr>
          <a:xfrm>
            <a:off x="611560" y="1269335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¡Aleluya, aleluya al Libertador!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La muerte vencida está;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nos ha hecho libres,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libres, libres para su gloria.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 al Libertador!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 él sea toda la gloria!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¡Gloria, gloria al gran Vencedor!</a:t>
            </a:r>
          </a:p>
        </p:txBody>
      </p:sp>
    </p:spTree>
    <p:extLst>
      <p:ext uri="{BB962C8B-B14F-4D97-AF65-F5344CB8AC3E}">
        <p14:creationId xmlns:p14="http://schemas.microsoft.com/office/powerpoint/2010/main" val="4259183050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"/>
          <p:cNvSpPr>
            <a:spLocks noChangeArrowheads="1"/>
          </p:cNvSpPr>
          <p:nvPr/>
        </p:nvSpPr>
        <p:spPr bwMode="auto">
          <a:xfrm>
            <a:off x="0" y="1054522"/>
            <a:ext cx="91440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JESÚS, MI AMADO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Jesús, mi amado, en ti confiaré;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nombre es todo poder,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nombre es todo poder.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hay amor, en ti hay esperanza,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hay refugio, en ti hay salvación.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1"/>
          <p:cNvSpPr>
            <a:spLocks noChangeArrowheads="1"/>
          </p:cNvSpPr>
          <p:nvPr/>
        </p:nvSpPr>
        <p:spPr bwMode="auto">
          <a:xfrm>
            <a:off x="0" y="319291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 JESÚS, SEÑOR DE LA CREACIÓN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Jesús, Señor de la creación,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siendo en forma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 despojó de sí mismo.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Tomó la semejanza de hombre,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siendo puro y sin mancha,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entre nosotros vivió,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asimismo se humilló,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tomando forma de siervo,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hasta su vida entregar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una cruz terminar.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1 Rectángulo"/>
          <p:cNvSpPr>
            <a:spLocks noChangeArrowheads="1"/>
          </p:cNvSpPr>
          <p:nvPr/>
        </p:nvSpPr>
        <p:spPr bwMode="auto">
          <a:xfrm>
            <a:off x="0" y="1750740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Mas Dios a lo sumo lo exaltó,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su nombre engrandeció,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ante su autoridad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rodilla se doble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toda lengua confiese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Jesús es el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1 Rectángulo"/>
          <p:cNvSpPr>
            <a:spLocks noChangeArrowheads="1"/>
          </p:cNvSpPr>
          <p:nvPr/>
        </p:nvSpPr>
        <p:spPr bwMode="auto">
          <a:xfrm>
            <a:off x="323528" y="686881"/>
            <a:ext cx="849694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JESÚS, TÚ ERES LA VIDA </a:t>
            </a:r>
          </a:p>
          <a:p>
            <a:pPr algn="ctr"/>
            <a:r>
              <a:rPr lang="es-CL" sz="3200" dirty="0">
                <a:latin typeface="+mn-lt"/>
              </a:rPr>
              <a:t>Jesús, tú eres la vida,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la vida manifestada;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eres la vida,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la vida manifestada en mí. </a:t>
            </a:r>
          </a:p>
          <a:p>
            <a:pPr algn="ctr"/>
            <a:r>
              <a:rPr lang="es-CL" sz="3200" dirty="0">
                <a:latin typeface="+mn-lt"/>
              </a:rPr>
              <a:t>Escogidos para salvación,</a:t>
            </a:r>
          </a:p>
          <a:p>
            <a:pPr algn="ctr"/>
            <a:r>
              <a:rPr lang="es-CL" sz="3200" dirty="0">
                <a:latin typeface="+mn-lt"/>
              </a:rPr>
              <a:t>en amor predestinados, </a:t>
            </a:r>
          </a:p>
          <a:p>
            <a:pPr algn="ctr"/>
            <a:r>
              <a:rPr lang="es-CL" sz="3200" dirty="0">
                <a:latin typeface="+mn-lt"/>
              </a:rPr>
              <a:t>antes de que el mundo fuese,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Padre nos puso en ti.</a:t>
            </a:r>
          </a:p>
          <a:p>
            <a:pPr algn="ctr"/>
            <a:r>
              <a:rPr lang="es-CL" sz="3200" dirty="0">
                <a:latin typeface="+mn-lt"/>
              </a:rPr>
              <a:t>Y es que tú eres la vida…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1 Rectángulo"/>
          <p:cNvSpPr>
            <a:spLocks noChangeArrowheads="1"/>
          </p:cNvSpPr>
          <p:nvPr/>
        </p:nvSpPr>
        <p:spPr bwMode="auto">
          <a:xfrm>
            <a:off x="323528" y="973172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JESÚS, VARÓN APROBADO POR DIOS </a:t>
            </a:r>
          </a:p>
          <a:p>
            <a:pPr algn="ctr"/>
            <a:r>
              <a:rPr lang="es-CL" sz="3200" dirty="0">
                <a:latin typeface="+mn-lt"/>
              </a:rPr>
              <a:t>Jesús, varón aprobado por Dios, </a:t>
            </a:r>
          </a:p>
          <a:p>
            <a:pPr algn="ctr"/>
            <a:r>
              <a:rPr lang="es-CL" sz="3200" dirty="0">
                <a:latin typeface="+mn-lt"/>
              </a:rPr>
              <a:t>la gracia y verdad vinieron por medio de ti; </a:t>
            </a:r>
          </a:p>
          <a:p>
            <a:pPr algn="ctr"/>
            <a:r>
              <a:rPr lang="es-CL" sz="3200" dirty="0">
                <a:latin typeface="+mn-lt"/>
              </a:rPr>
              <a:t>en ti no hubo pecado</a:t>
            </a:r>
          </a:p>
          <a:p>
            <a:pPr algn="ctr"/>
            <a:r>
              <a:rPr lang="es-CL" sz="3200" dirty="0">
                <a:latin typeface="+mn-lt"/>
              </a:rPr>
              <a:t>ni sombra de variación,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de quien el Padre ha dicho así: </a:t>
            </a:r>
          </a:p>
          <a:p>
            <a:pPr algn="ctr"/>
            <a:r>
              <a:rPr lang="es-CL" sz="3200" i="1" dirty="0">
                <a:latin typeface="+mn-lt"/>
              </a:rPr>
              <a:t>“Este es mi Hijo amado, </a:t>
            </a:r>
          </a:p>
          <a:p>
            <a:pPr algn="ctr"/>
            <a:r>
              <a:rPr lang="es-CL" sz="3200" i="1" dirty="0">
                <a:latin typeface="+mn-lt"/>
              </a:rPr>
              <a:t>en quien tengo complacencia; </a:t>
            </a:r>
          </a:p>
          <a:p>
            <a:pPr algn="ctr"/>
            <a:r>
              <a:rPr lang="es-CL" sz="3200" i="1" dirty="0">
                <a:latin typeface="+mn-lt"/>
              </a:rPr>
              <a:t>a él oíd, a él oíd, a él oíd, a él oíd”.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23701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j-lt"/>
                <a:cs typeface="Arial" pitchFamily="34" charset="0"/>
              </a:rPr>
              <a:t>JUNTO A LA CRUZ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Junto a la cruz, do murió el Salvador,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por mis pecados clamaba al Señor.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¡Qué maravilla, Jesús me salvó!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¡A su nombre gloria!</a:t>
            </a:r>
          </a:p>
          <a:p>
            <a:pPr algn="ctr">
              <a:defRPr/>
            </a:pP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¡A su nombre gloria,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a su nombre gloria!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¡Qué maravilla, Jesús me salvó!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¡A su nombre gloria!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…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92857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Junto a la cruz recibí el perdón,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limpio en su sangre es mi corazón;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llena es mi alma de gozo y paz,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¡a su nombre gloria!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Solo en la cruz hay un manantial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de agua de vida, cual puro cristal;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Jesús, en ella, apagó mi sed,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¡a su nombre gloria!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"/>
          <p:cNvSpPr>
            <a:spLocks noChangeArrowheads="1"/>
          </p:cNvSpPr>
          <p:nvPr/>
        </p:nvSpPr>
        <p:spPr bwMode="auto">
          <a:xfrm>
            <a:off x="0" y="23055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JUNTO A LOS RÍOS</a:t>
            </a:r>
            <a:r>
              <a:rPr lang="es-CL" altLang="es-CL" sz="3000" dirty="0">
                <a:latin typeface="Calibri" pitchFamily="34" charset="0"/>
              </a:rPr>
              <a:t> </a:t>
            </a: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DE BABILONIA </a:t>
            </a: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Junto a los ríos de Babilonia,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allí nos sentábamos y aun llorábamos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acordándonos de Sion.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Sobre los sauces, en medio de ella,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colgamos nuestras arpas;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los que nos cautivaron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nos pedían cánticos de Sion,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nos pedían alegría, nos pedían cánticos de Sion.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¿Cómo cantaremos cánticos del Señor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en medio de extraños?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¿Cómo cantar y estar alegres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en un lugar donde Dios no habita?</a:t>
            </a: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1 Rectángulo"/>
          <p:cNvSpPr>
            <a:spLocks noChangeArrowheads="1"/>
          </p:cNvSpPr>
          <p:nvPr/>
        </p:nvSpPr>
        <p:spPr bwMode="auto">
          <a:xfrm>
            <a:off x="323528" y="879127"/>
            <a:ext cx="8496944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me olvidare de ti, oh Jerusalén;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me olvidare de ti, oh Jerusalén,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pierda mi diestra su destreza;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mi lengua se pegue a mi paladar, 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de ti no me acordare;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mi lengua se pegue a mi paladar,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de ti no me acordare.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Vuelven los cautivos a Sion;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restaura, Señor, restaura la Iglesia,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reúne a los tuyos en Sion.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LA GRACIA DE DIOS SE MANIFESTÓ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gracia de Dios se manifestó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para salvación a todo aquel que cree.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Nos salvó, no por obras que nosotros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hubiéramos hecho,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sino por su grande misericordia;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nos salvó, nos recuperó, nos puso en Sion,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el lugar de su habitación.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21878"/>
            <a:ext cx="8568952" cy="57594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ACORDAOS QUE EN OTRO TIEMPO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400" dirty="0"/>
              <a:t>(Efesios 2:11-20)</a:t>
            </a:r>
            <a:endParaRPr lang="es-CL" sz="24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Acordaos que, en otro tiempo,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estábamos sin Cristo,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sin esperanza y sin Dios, en el mundo.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Pero ahora, en Cristo Jesús,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fuimos reconciliados por la sangre de su cruz.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Ya no somos extranjeros ni advenedizos,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hoy somos hijos de Dios,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edificados sobre un firme fundamento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el cual es Cristo el Señor.</a:t>
            </a:r>
            <a:endParaRPr lang="es-CL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CuadroTexto"/>
          <p:cNvSpPr txBox="1">
            <a:spLocks noChangeArrowheads="1"/>
          </p:cNvSpPr>
          <p:nvPr/>
        </p:nvSpPr>
        <p:spPr bwMode="auto">
          <a:xfrm>
            <a:off x="323528" y="1412850"/>
            <a:ext cx="842518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ALELUYA AL QUE VIVE POR LOS SIGLOS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 al que vive por los siglos,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que era, al que es y ha de venir.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Todopoderoso,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al Fiel y Verdadero,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amado de la iglesia, al Señor.</a:t>
            </a:r>
            <a:endParaRPr lang="es-CL" altLang="es-CL" sz="3200">
              <a:latin typeface="Calibri" pitchFamily="34" charset="0"/>
            </a:endParaRPr>
          </a:p>
          <a:p>
            <a:endParaRPr lang="es-CL" altLang="es-CL"/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395288" y="966887"/>
            <a:ext cx="835342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LA IGLESIA BENDICE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La iglesia bendice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gran sumo sacerdote, a Jesús.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iglesia proclama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 nombre que es sobre todo nombre: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Jesús, bendito Salvador,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victorioso, eterno Dios.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Alábenle, alábenle, alábenle, alábenle.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1 Rectángulo"/>
          <p:cNvSpPr>
            <a:spLocks noChangeArrowheads="1"/>
          </p:cNvSpPr>
          <p:nvPr/>
        </p:nvSpPr>
        <p:spPr bwMode="auto">
          <a:xfrm>
            <a:off x="251520" y="1586403"/>
            <a:ext cx="856895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LA IGLESIA SE JUNTA PARA DECLARAR</a:t>
            </a:r>
          </a:p>
          <a:p>
            <a:pPr algn="ctr"/>
            <a:r>
              <a:rPr lang="es-CL" sz="3200" dirty="0">
                <a:latin typeface="+mn-lt"/>
              </a:rPr>
              <a:t>La iglesia se junta para declarar 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la multiforme sabiduría de Dios... </a:t>
            </a:r>
          </a:p>
          <a:p>
            <a:pPr algn="ctr"/>
            <a:r>
              <a:rPr lang="es-CL" sz="3200" dirty="0">
                <a:latin typeface="+mn-lt"/>
              </a:rPr>
              <a:t>Sepan las potestades superiores </a:t>
            </a:r>
          </a:p>
          <a:p>
            <a:pPr algn="ctr"/>
            <a:r>
              <a:rPr lang="es-CL" sz="3200" dirty="0">
                <a:latin typeface="+mn-lt"/>
              </a:rPr>
              <a:t>que tú eres el Cristo,</a:t>
            </a:r>
          </a:p>
          <a:p>
            <a:pPr algn="ctr"/>
            <a:r>
              <a:rPr lang="es-CL" sz="3200" dirty="0">
                <a:latin typeface="+mn-lt"/>
              </a:rPr>
              <a:t>el Hijo del Dios viviente.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1 Rectángulo"/>
          <p:cNvSpPr>
            <a:spLocks noChangeArrowheads="1"/>
          </p:cNvSpPr>
          <p:nvPr/>
        </p:nvSpPr>
        <p:spPr bwMode="auto">
          <a:xfrm>
            <a:off x="251520" y="768761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LA IGLESIA SE REÚNE HOY </a:t>
            </a:r>
          </a:p>
          <a:p>
            <a:pPr algn="ctr"/>
            <a:r>
              <a:rPr lang="es-CL" sz="3200" dirty="0">
                <a:latin typeface="+mn-lt"/>
              </a:rPr>
              <a:t>La iglesia se reúne hoy</a:t>
            </a:r>
          </a:p>
          <a:p>
            <a:pPr algn="ctr"/>
            <a:r>
              <a:rPr lang="es-CL" sz="3200" dirty="0">
                <a:latin typeface="+mn-lt"/>
              </a:rPr>
              <a:t>en memoria del Señor Jesús, </a:t>
            </a:r>
          </a:p>
          <a:p>
            <a:pPr algn="ctr"/>
            <a:r>
              <a:rPr lang="es-CL" sz="3200" dirty="0">
                <a:latin typeface="+mn-lt"/>
              </a:rPr>
              <a:t>recordando así su muerte y resurrección. </a:t>
            </a:r>
          </a:p>
          <a:p>
            <a:pPr algn="ctr"/>
            <a:r>
              <a:rPr lang="es-CL" sz="3200" dirty="0">
                <a:latin typeface="+mn-lt"/>
              </a:rPr>
              <a:t>Despojando principados</a:t>
            </a:r>
          </a:p>
          <a:p>
            <a:pPr algn="ctr"/>
            <a:r>
              <a:rPr lang="es-CL" sz="3200" dirty="0">
                <a:latin typeface="+mn-lt"/>
              </a:rPr>
              <a:t>y potestades los exhibió,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triunfando sobre ellos en la cruz. </a:t>
            </a:r>
          </a:p>
          <a:p>
            <a:pPr algn="ctr"/>
            <a:r>
              <a:rPr lang="es-CL" sz="3200" dirty="0">
                <a:latin typeface="+mn-lt"/>
              </a:rPr>
              <a:t>Jesucristo venció muriendo en la cruz; </a:t>
            </a:r>
          </a:p>
          <a:p>
            <a:pPr algn="ctr"/>
            <a:r>
              <a:rPr lang="es-CL" sz="3200" dirty="0">
                <a:latin typeface="+mn-lt"/>
              </a:rPr>
              <a:t>resucitando de los muertos, </a:t>
            </a:r>
          </a:p>
          <a:p>
            <a:pPr algn="ctr"/>
            <a:r>
              <a:rPr lang="es-CL" sz="3200" dirty="0">
                <a:latin typeface="+mn-lt"/>
              </a:rPr>
              <a:t>hoy le vemos sentado a la diestra de Dios.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1"/>
          <p:cNvSpPr>
            <a:spLocks noChangeArrowheads="1"/>
          </p:cNvSpPr>
          <p:nvPr/>
        </p:nvSpPr>
        <p:spPr bwMode="auto">
          <a:xfrm>
            <a:off x="0" y="384393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" sz="3000" b="1" dirty="0">
                <a:latin typeface="+mj-lt"/>
                <a:ea typeface="Times New Roman" pitchFamily="18" charset="0"/>
                <a:cs typeface="Arial" pitchFamily="34" charset="0"/>
              </a:rPr>
              <a:t>LA MERCED DE YAHVÉ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La merced de Yahvé celebraré por siempre,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su amor proclamaré sin fin;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su fidelidad y su misericordia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firmes por la eternidad.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Pacto yo hice con mi escogido, verdad a mi siervo juré;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confirmaré para siempre su casa, su trono edificaré.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Celebrarán los cielos tus obras,</a:t>
            </a: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tus santos también tu verdad.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¿Quién en los cielos se igualará a Yahvé,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quién se asemeja a él?</a:t>
            </a: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Oh Dios, temible en la gran asamblea,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tus santos te aclaman a ti;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formidable y poderoso tú eres,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¿quién como tú, mi Señor?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Bienaventurados los que te aclaman,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pues en tu luz andarán;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se alegrarán en tu nombre por siempre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y en tu justicia también.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Porque la gloria nuestra tú eres,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fuerza, poder y amor;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oh Yahvé, tú eres nuestro escudo,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Rey santo de Israel.</a:t>
            </a:r>
            <a:endParaRPr lang="es-ES" sz="3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1 Rectángulo"/>
          <p:cNvSpPr>
            <a:spLocks noChangeArrowheads="1"/>
          </p:cNvSpPr>
          <p:nvPr/>
        </p:nvSpPr>
        <p:spPr bwMode="auto">
          <a:xfrm>
            <a:off x="323528" y="1033566"/>
            <a:ext cx="849694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LA PAZ OS DEJO </a:t>
            </a:r>
          </a:p>
          <a:p>
            <a:pPr algn="ctr"/>
            <a:r>
              <a:rPr lang="es-CL" sz="3200" dirty="0">
                <a:latin typeface="+mn-lt"/>
              </a:rPr>
              <a:t>La paz os dejo, mi paz os doy, </a:t>
            </a:r>
          </a:p>
          <a:p>
            <a:pPr algn="ctr"/>
            <a:r>
              <a:rPr lang="es-CL" sz="3200" dirty="0">
                <a:latin typeface="+mn-lt"/>
              </a:rPr>
              <a:t>yo no os la doy como el mundo la da; </a:t>
            </a:r>
          </a:p>
          <a:p>
            <a:pPr algn="ctr"/>
            <a:r>
              <a:rPr lang="es-CL" sz="3200" dirty="0">
                <a:latin typeface="+mn-lt"/>
              </a:rPr>
              <a:t>no se turbe vuestro corazón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ni tenga miedo. </a:t>
            </a:r>
          </a:p>
          <a:p>
            <a:pPr algn="ctr"/>
            <a:r>
              <a:rPr lang="es-CL" sz="3200" dirty="0">
                <a:latin typeface="+mn-lt"/>
              </a:rPr>
              <a:t>En el mundo tendréis aflicción, </a:t>
            </a:r>
          </a:p>
          <a:p>
            <a:pPr algn="ctr"/>
            <a:r>
              <a:rPr lang="es-CL" sz="3200" dirty="0">
                <a:latin typeface="+mn-lt"/>
              </a:rPr>
              <a:t>pero confiad:</a:t>
            </a:r>
          </a:p>
          <a:p>
            <a:pPr algn="ctr"/>
            <a:r>
              <a:rPr lang="es-CL" sz="3200" dirty="0">
                <a:latin typeface="+mn-lt"/>
              </a:rPr>
              <a:t>yo he vencido al mundo. 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/>
          <p:cNvSpPr>
            <a:spLocks noChangeArrowheads="1"/>
          </p:cNvSpPr>
          <p:nvPr/>
        </p:nvSpPr>
        <p:spPr bwMode="auto">
          <a:xfrm>
            <a:off x="-6350" y="562029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LA SALVACIÓN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2800" dirty="0">
                <a:latin typeface="Calibri" pitchFamily="34" charset="0"/>
                <a:cs typeface="Times New Roman" pitchFamily="18" charset="0"/>
              </a:rPr>
              <a:t>(Apocalipsis 7:10-12)</a:t>
            </a:r>
            <a:endParaRPr lang="es-CL" altLang="es-CL" sz="28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salvación pertenece a nuestro Dios...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Amén, y la bendición,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 gloria y la sabiduría,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 acción de gracias y la honra y el poder,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 fortaleza sean a nuestro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Amén.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"/>
          <p:cNvSpPr>
            <a:spLocks noChangeArrowheads="1"/>
          </p:cNvSpPr>
          <p:nvPr/>
        </p:nvSpPr>
        <p:spPr bwMode="auto">
          <a:xfrm>
            <a:off x="-16850" y="98072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LA SANGRE DE JESUCRISTO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[:La sangre de Jesucristo me ha hecho limpio:]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sangre de Jesucristo me ha hecho limpio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ha hecho limpio, me ha hecho limpio.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sangre de Jesucristo es poderosa...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sangre de Jesucristo me ha redimido...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"/>
          <p:cNvSpPr>
            <a:spLocks noChangeArrowheads="1"/>
          </p:cNvSpPr>
          <p:nvPr/>
        </p:nvSpPr>
        <p:spPr bwMode="auto">
          <a:xfrm>
            <a:off x="0" y="583084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LAS MISERICORDIAS DEL SEÑOR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misericordias del Señor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perpetuamente.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generación en generación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haremos notoria tu fidelidad.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mi boca alabaré, con mi boca exaltaré,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mi boca te bendeciré.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tú, oh Dios, eres eterno...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generación en generación,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tú, oh Dios, eres eterno.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1"/>
          <p:cNvSpPr>
            <a:spLocks noChangeArrowheads="1"/>
          </p:cNvSpPr>
          <p:nvPr/>
        </p:nvSpPr>
        <p:spPr bwMode="auto">
          <a:xfrm>
            <a:off x="0" y="380578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LA ULTIMA CANCIÓN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Puede ser ésta la última canción,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tus redimidos en pie sobre la tierra;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puede ser ésta la hora señalada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que tú vengas, Señor, con tu reino.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mismo,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voz de mando, con voz de arcángel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con trompeta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descenderás de los cielos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anunciar a tu pueblo: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¡Amados míos, ya estoy aquí!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CuadroTexto"/>
          <p:cNvSpPr txBox="1">
            <a:spLocks noChangeArrowheads="1"/>
          </p:cNvSpPr>
          <p:nvPr/>
        </p:nvSpPr>
        <p:spPr bwMode="auto">
          <a:xfrm>
            <a:off x="395536" y="932780"/>
            <a:ext cx="828092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ALELUYA, A TU NOMBRE SEA GLORIA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Aleluya, a tu nombre sea gloria.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 al que vive por los siglos.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 al que reina por los siglos.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 al Cordero, al Cordero.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 tu nombre sea gloria por los siglos.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Padre nuestro, te adoramos por tu Hijo...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 al que vive, al que reina.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 Cordero sea gloria por los siglos.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"/>
          <p:cNvSpPr>
            <a:spLocks noChangeArrowheads="1"/>
          </p:cNvSpPr>
          <p:nvPr/>
        </p:nvSpPr>
        <p:spPr bwMode="auto">
          <a:xfrm>
            <a:off x="0" y="80012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LEVANTARÉ CANCIÓN AL ESCOGIDO</a:t>
            </a:r>
            <a:endParaRPr lang="es-CL" altLang="es-CL" sz="3200" b="1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Levantaré canción al Escogido,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Cedro y al Manzano y al Olivo;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árbol cuya copa llega al cielo,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cuyo dulce fruto es medicina.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Levantaré canción a Jesucristo,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en el tupido bosque se levanta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más alto, más frondoso, más perfecto,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más bienaventurado que ninguno.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1 CuadroTexto"/>
          <p:cNvSpPr txBox="1">
            <a:spLocks noChangeArrowheads="1"/>
          </p:cNvSpPr>
          <p:nvPr/>
        </p:nvSpPr>
        <p:spPr bwMode="auto">
          <a:xfrm>
            <a:off x="0" y="1534715"/>
            <a:ext cx="93964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bandera de victoria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árbol más precioso de la tierra.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a Jesús en mi palabra,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su cetro majestuoso;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naciones, pueblos, razas, lenguas,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su nombre poderoso.</a:t>
            </a:r>
            <a:endParaRPr lang="es-CL" altLang="es-CL" sz="3200"/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"/>
          <p:cNvSpPr>
            <a:spLocks noChangeArrowheads="1"/>
          </p:cNvSpPr>
          <p:nvPr/>
        </p:nvSpPr>
        <p:spPr bwMode="auto">
          <a:xfrm>
            <a:off x="0" y="528638"/>
            <a:ext cx="91440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LIBRE SOY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 soy, porque rompiste mis prisiones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has sanado mis heridas, mi buen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 soy, porque me has amado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me has redimido, siervo tuyo soy.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 soy, para entrar en tu santuario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servirte por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adorarte y contemplar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hermosura de tu santidad, libre soy... 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04813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LLENO DE GRACIA Y DE VERDAD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 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has examinado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verdad me ha desnudado,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luz ha inundado mi corazón,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amor me atrae a ti.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 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gracia me abraza,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gracia me levanta,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gracia me invita a seguir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en pos de ti, amado Señor.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…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24744"/>
            <a:ext cx="9144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Bendito Señor Jesús,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lleno de gracia y de verdad, así eres tú.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eres la bendita realidad,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gracia sobre gracia encuentro en ti.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 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tú me salvas, hoy tú me salvas,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de tu plenitud tomo,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de tu plenitud tomo, Señor.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1"/>
          <p:cNvSpPr>
            <a:spLocks noChangeArrowheads="1"/>
          </p:cNvSpPr>
          <p:nvPr/>
        </p:nvSpPr>
        <p:spPr bwMode="auto">
          <a:xfrm>
            <a:off x="-44450" y="42863"/>
            <a:ext cx="9144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LO MÁS HERMOSO QUE NOS PUDO SUCEDER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 más hermoso que nos pudo suceder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ser de Cristo…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andar en sus caminos, haciendo su voluntad;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 más hermoso que nos pudo suceder</a:t>
            </a: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ser de Cristo.</a:t>
            </a: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Y aunque a veces sea difícil continuar,</a:t>
            </a:r>
            <a:br>
              <a:rPr lang="es-CL" altLang="es-CL" sz="3200">
                <a:latin typeface="Calibri" pitchFamily="34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sigue adelante;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meta, hermano mío, ya más cerca está,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sigue adelante;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día llegará que te presentes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la bandera de victoria tú alzarás,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sigue adelante.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1"/>
          <p:cNvSpPr>
            <a:spLocks noChangeArrowheads="1"/>
          </p:cNvSpPr>
          <p:nvPr/>
        </p:nvSpPr>
        <p:spPr bwMode="auto">
          <a:xfrm>
            <a:off x="0" y="1270546"/>
            <a:ext cx="91440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LOS ÁNGELES ALABAN EN EL CIELO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Los ángeles alaban en el cielo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nosotros alabamos en la tierra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Jesús el Señor, a Jesús 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 Rey de reyes, al gran vencedor.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 que el Padre un día de la muerte levantó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a su diestra lo exaltó.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"/>
          <p:cNvSpPr>
            <a:spLocks noChangeArrowheads="1"/>
          </p:cNvSpPr>
          <p:nvPr/>
        </p:nvSpPr>
        <p:spPr bwMode="auto">
          <a:xfrm>
            <a:off x="0" y="1125319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LOS HIJOS DE SION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Los hijos de Sion se gozan en su Rey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alaban su nombre con danzas;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panderos y arpas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cantan alabanzas,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cantan alabanzas a él.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Aleluya, aleluya, aleluya, amén.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1 Rectángulo"/>
          <p:cNvSpPr>
            <a:spLocks noChangeArrowheads="1"/>
          </p:cNvSpPr>
          <p:nvPr/>
        </p:nvSpPr>
        <p:spPr bwMode="auto">
          <a:xfrm>
            <a:off x="323528" y="808251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LOS QUE CONFÍAN EN JEHOVÁ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 125:1-2) </a:t>
            </a:r>
          </a:p>
          <a:p>
            <a:pPr algn="ctr"/>
            <a:r>
              <a:rPr lang="es-CL" sz="3200" dirty="0">
                <a:latin typeface="+mn-lt"/>
              </a:rPr>
              <a:t>Los que confían en Jehová, </a:t>
            </a:r>
          </a:p>
          <a:p>
            <a:pPr algn="ctr"/>
            <a:r>
              <a:rPr lang="es-CL" sz="3200" dirty="0">
                <a:latin typeface="+mn-lt"/>
              </a:rPr>
              <a:t>son como el monte de Sion</a:t>
            </a:r>
          </a:p>
          <a:p>
            <a:pPr algn="ctr"/>
            <a:r>
              <a:rPr lang="es-CL" sz="3200" dirty="0">
                <a:latin typeface="+mn-lt"/>
              </a:rPr>
              <a:t>que no se mueve,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sino que permanece para siempre. </a:t>
            </a:r>
          </a:p>
          <a:p>
            <a:pPr algn="ctr"/>
            <a:r>
              <a:rPr lang="es-CL" sz="3200" dirty="0">
                <a:latin typeface="+mn-lt"/>
              </a:rPr>
              <a:t>Como Jerusalén tiene montes alrededor </a:t>
            </a:r>
          </a:p>
          <a:p>
            <a:pPr algn="ctr"/>
            <a:r>
              <a:rPr lang="es-CL" sz="3200" dirty="0">
                <a:latin typeface="+mn-lt"/>
              </a:rPr>
              <a:t>así está el Señor alrededor de su pueblo, </a:t>
            </a:r>
          </a:p>
          <a:p>
            <a:pPr algn="ctr"/>
            <a:r>
              <a:rPr lang="es-CL" sz="3200" dirty="0">
                <a:latin typeface="+mn-lt"/>
              </a:rPr>
              <a:t>desde ahora y para siempre.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1 Rectángulo"/>
          <p:cNvSpPr>
            <a:spLocks noChangeArrowheads="1"/>
          </p:cNvSpPr>
          <p:nvPr/>
        </p:nvSpPr>
        <p:spPr bwMode="auto">
          <a:xfrm>
            <a:off x="323528" y="624745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LOS QUE SOMOS BAUTIZADOS… </a:t>
            </a:r>
          </a:p>
          <a:p>
            <a:pPr algn="ctr"/>
            <a:r>
              <a:rPr lang="es-CL" sz="3200" dirty="0">
                <a:latin typeface="+mn-lt"/>
              </a:rPr>
              <a:t>Los que somos bautizados en Cristo Jesús, </a:t>
            </a:r>
          </a:p>
          <a:p>
            <a:pPr algn="ctr"/>
            <a:r>
              <a:rPr lang="es-CL" sz="3200" dirty="0">
                <a:latin typeface="+mn-lt"/>
              </a:rPr>
              <a:t>hemos sido bautizados en su muerte;  </a:t>
            </a:r>
          </a:p>
          <a:p>
            <a:pPr algn="ctr"/>
            <a:r>
              <a:rPr lang="es-CL" sz="3200" dirty="0">
                <a:latin typeface="+mn-lt"/>
              </a:rPr>
              <a:t>y así como el Señor</a:t>
            </a:r>
          </a:p>
          <a:p>
            <a:pPr algn="ctr"/>
            <a:r>
              <a:rPr lang="es-CL" sz="3200" dirty="0">
                <a:latin typeface="+mn-lt"/>
              </a:rPr>
              <a:t>resucitó de entre los muertos,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andaremos en vida nueva. </a:t>
            </a:r>
          </a:p>
          <a:p>
            <a:pPr algn="ctr"/>
            <a:r>
              <a:rPr lang="es-CL" sz="3200" dirty="0">
                <a:latin typeface="+mn-lt"/>
              </a:rPr>
              <a:t>Y en las aguas del bautismo </a:t>
            </a:r>
          </a:p>
          <a:p>
            <a:pPr algn="ctr"/>
            <a:r>
              <a:rPr lang="es-CL" sz="3200" dirty="0">
                <a:latin typeface="+mn-lt"/>
              </a:rPr>
              <a:t>confirmamos su verdad: </a:t>
            </a:r>
          </a:p>
          <a:p>
            <a:pPr algn="ctr"/>
            <a:r>
              <a:rPr lang="es-CL" sz="3200" dirty="0">
                <a:latin typeface="+mn-lt"/>
              </a:rPr>
              <a:t>sepultados con él, nos levantamos con poder,  </a:t>
            </a:r>
          </a:p>
          <a:p>
            <a:pPr algn="ctr"/>
            <a:r>
              <a:rPr lang="es-CL" sz="3200" dirty="0">
                <a:latin typeface="+mn-lt"/>
              </a:rPr>
              <a:t>vivos para Dios en Cristo el Señor.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Rectángulo"/>
          <p:cNvSpPr>
            <a:spLocks noChangeArrowheads="1"/>
          </p:cNvSpPr>
          <p:nvPr/>
        </p:nvSpPr>
        <p:spPr bwMode="auto">
          <a:xfrm>
            <a:off x="0" y="1352897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 dirty="0">
                <a:latin typeface="Calibri" pitchFamily="34" charset="0"/>
              </a:rPr>
              <a:t>ALELUYA A TU NOMBRE, SEÑOR 	</a:t>
            </a:r>
          </a:p>
          <a:p>
            <a:pPr algn="ctr"/>
            <a:r>
              <a:rPr lang="es-CL" altLang="es-CL" sz="3200" b="1" dirty="0">
                <a:latin typeface="Calibri" pitchFamily="34" charset="0"/>
              </a:rPr>
              <a:t>	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Aleluya a tu nombre, Señor;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aleluya a tu nombre, Señor.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Nadie nos amó como tú…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Fiel es aquel que nos amó…</a:t>
            </a:r>
            <a:endParaRPr lang="es-CL" altLang="es-CL" sz="3600" dirty="0">
              <a:latin typeface="Calibri" pitchFamily="34" charset="0"/>
            </a:endParaRPr>
          </a:p>
          <a:p>
            <a:pPr algn="ctr"/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1"/>
          <p:cNvSpPr>
            <a:spLocks noChangeArrowheads="1"/>
          </p:cNvSpPr>
          <p:nvPr/>
        </p:nvSpPr>
        <p:spPr bwMode="auto">
          <a:xfrm>
            <a:off x="0" y="850800"/>
            <a:ext cx="9144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MARAVILLOSO ES EL NOMBRE DE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el nombre de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Cristo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Rey ensalzado allí y soberano aquí,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Cristo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Pastor amado, Rey de los siglos,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omnipotente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inclinamos y te adoramos,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Cristo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1 Rectángulo"/>
          <p:cNvSpPr>
            <a:spLocks noChangeArrowheads="1"/>
          </p:cNvSpPr>
          <p:nvPr/>
        </p:nvSpPr>
        <p:spPr bwMode="auto">
          <a:xfrm>
            <a:off x="395536" y="1442387"/>
            <a:ext cx="835292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MARAVILLOSO ES JESÚS </a:t>
            </a:r>
          </a:p>
          <a:p>
            <a:pPr algn="ctr"/>
            <a:r>
              <a:rPr lang="es-CL" sz="3200" dirty="0">
                <a:latin typeface="+mn-lt"/>
              </a:rPr>
              <a:t>Maravilloso es Jesús,</a:t>
            </a:r>
          </a:p>
          <a:p>
            <a:pPr algn="ctr"/>
            <a:r>
              <a:rPr lang="es-CL" sz="3200" dirty="0">
                <a:latin typeface="+mn-lt"/>
              </a:rPr>
              <a:t>maravilloso es el Señor,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maravilloso es su amor, su amor... </a:t>
            </a:r>
          </a:p>
          <a:p>
            <a:pPr algn="ctr"/>
            <a:r>
              <a:rPr lang="es-CL" sz="3200" dirty="0">
                <a:latin typeface="+mn-lt"/>
              </a:rPr>
              <a:t>Nombre sobre todo nombre </a:t>
            </a:r>
          </a:p>
          <a:p>
            <a:pPr algn="ctr"/>
            <a:r>
              <a:rPr lang="es-CL" sz="3200" dirty="0">
                <a:latin typeface="+mn-lt"/>
              </a:rPr>
              <a:t>es el nombre del Señor, del Señor...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1"/>
          <p:cNvSpPr>
            <a:spLocks noChangeArrowheads="1"/>
          </p:cNvSpPr>
          <p:nvPr/>
        </p:nvSpPr>
        <p:spPr bwMode="auto">
          <a:xfrm>
            <a:off x="0" y="378991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MARAVILLOSO, MARAVILLOSO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Maravilloso, maravilloso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Hijo de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Verbo hecho carne,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bendito, mi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que en la cruz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vida dio por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Resucitó, hoy vive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él.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dio su vida, soy de Jesús,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él.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1 Rectángulo"/>
          <p:cNvSpPr>
            <a:spLocks noChangeArrowheads="1"/>
          </p:cNvSpPr>
          <p:nvPr/>
        </p:nvSpPr>
        <p:spPr bwMode="auto">
          <a:xfrm>
            <a:off x="323528" y="1268760"/>
            <a:ext cx="842493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MAS VOSOTROS SOIS LINAJE ESCOGIDO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(1ª Pedro 2:9) </a:t>
            </a:r>
          </a:p>
          <a:p>
            <a:pPr algn="ctr"/>
            <a:r>
              <a:rPr lang="es-CL" sz="3200" dirty="0">
                <a:latin typeface="+mn-lt"/>
              </a:rPr>
              <a:t>Mas, vosotros sois linaje escogido, </a:t>
            </a:r>
          </a:p>
          <a:p>
            <a:pPr algn="ctr"/>
            <a:r>
              <a:rPr lang="es-CL" sz="3200" dirty="0">
                <a:latin typeface="+mn-lt"/>
              </a:rPr>
              <a:t>real sacerdocio, nación santa, </a:t>
            </a:r>
          </a:p>
          <a:p>
            <a:pPr algn="ctr"/>
            <a:r>
              <a:rPr lang="es-CL" sz="3200" dirty="0">
                <a:latin typeface="+mn-lt"/>
              </a:rPr>
              <a:t>pueblo adquirido por Dios, </a:t>
            </a:r>
          </a:p>
          <a:p>
            <a:pPr algn="ctr"/>
            <a:r>
              <a:rPr lang="es-CL" sz="3200" dirty="0">
                <a:latin typeface="+mn-lt"/>
              </a:rPr>
              <a:t>para que anunciemos las virtudes </a:t>
            </a:r>
          </a:p>
          <a:p>
            <a:pPr algn="ctr"/>
            <a:r>
              <a:rPr lang="es-CL" sz="3200" dirty="0">
                <a:latin typeface="+mn-lt"/>
              </a:rPr>
              <a:t>de Aquél que nos llamó de las tinieblas </a:t>
            </a:r>
          </a:p>
          <a:p>
            <a:pPr algn="ctr"/>
            <a:r>
              <a:rPr lang="es-CL" sz="3200" dirty="0">
                <a:latin typeface="+mn-lt"/>
              </a:rPr>
              <a:t>a su Luz admirable.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8912-A2B0-16F5-40E0-26873F29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1 Rectángulo">
            <a:extLst>
              <a:ext uri="{FF2B5EF4-FFF2-40B4-BE49-F238E27FC236}">
                <a16:creationId xmlns:a16="http://schemas.microsoft.com/office/drawing/2014/main" id="{ACC67F80-C794-BCC3-7989-D6638CE0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41295"/>
            <a:ext cx="8424936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es-CL" altLang="es-CL" sz="3200" b="1" dirty="0">
                <a:latin typeface="Calibri" pitchFamily="34" charset="0"/>
                <a:cs typeface="Times New Roman" pitchFamily="18" charset="0"/>
              </a:rPr>
              <a:t>ME ACORDARÉ DE TI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Según tu dicho al expirar,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que en gratitud oí,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me acordaré, mi Redentor,</a:t>
            </a:r>
            <a:br>
              <a:rPr lang="es-CL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me acordaré de ti.</a:t>
            </a:r>
          </a:p>
          <a:p>
            <a:pPr algn="ctr" eaLnBrk="0" hangingPunct="0">
              <a:spcAft>
                <a:spcPts val="0"/>
              </a:spcAft>
            </a:pPr>
            <a:endParaRPr lang="es-CL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Tu cuerpo herido a mi alma es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divino pan aquí;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y con la copa de tu amor,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me acordaré de ti.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45509287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0E8DA-FB40-7F32-39F9-D8548003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1 Rectángulo">
            <a:extLst>
              <a:ext uri="{FF2B5EF4-FFF2-40B4-BE49-F238E27FC236}">
                <a16:creationId xmlns:a16="http://schemas.microsoft.com/office/drawing/2014/main" id="{A989EB06-9A85-E6E9-2A6F-94A456FEC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842493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¿La angustia cruel podré olvidar,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que en el Getsemaní</a:t>
            </a:r>
          </a:p>
          <a:p>
            <a:pPr algn="ctr" eaLnBrk="0" hangingPunct="0">
              <a:spcAft>
                <a:spcPts val="60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sufriste tú, mi Redentor?</a:t>
            </a:r>
            <a:br>
              <a:rPr lang="es-CL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¿Podré olvidarte así?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Y cuando el Gólgota al mirar,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la cruz contemple allí,</a:t>
            </a:r>
          </a:p>
          <a:p>
            <a:pPr algn="ctr" eaLnBrk="0" hangingPunct="0">
              <a:spcAft>
                <a:spcPts val="60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de Dios, Cordero redentor,</a:t>
            </a:r>
            <a:br>
              <a:rPr lang="es-CL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me acordaré de ti.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Me acordaré de tu dolor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y de tu amor por mí,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y mientras viva, oh Señor,</a:t>
            </a:r>
          </a:p>
          <a:p>
            <a:pPr algn="ctr" eaLnBrk="0" hangingPunct="0">
              <a:spcAft>
                <a:spcPts val="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me acordaré de ti.</a:t>
            </a:r>
            <a:endParaRPr lang="es-ES" altLang="es-C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93584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1"/>
          <p:cNvSpPr>
            <a:spLocks noChangeArrowheads="1"/>
          </p:cNvSpPr>
          <p:nvPr/>
        </p:nvSpPr>
        <p:spPr bwMode="auto">
          <a:xfrm>
            <a:off x="323528" y="1340768"/>
            <a:ext cx="8496944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ME ALEGRARÉ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alegraré, me alegraré,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alegraré en el Señor...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aceite él me ungió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mi copa rebosa ya;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sus mercedes y su bondad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cada día me seguirán.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1 Rectángulo"/>
          <p:cNvSpPr>
            <a:spLocks noChangeArrowheads="1"/>
          </p:cNvSpPr>
          <p:nvPr/>
        </p:nvSpPr>
        <p:spPr bwMode="auto">
          <a:xfrm>
            <a:off x="251520" y="332656"/>
            <a:ext cx="849694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 ALEGRARÉ Y ME GOZARÉ EN TI </a:t>
            </a:r>
          </a:p>
          <a:p>
            <a:pPr algn="ctr"/>
            <a:r>
              <a:rPr lang="es-CL" sz="3200" dirty="0">
                <a:latin typeface="+mn-lt"/>
              </a:rPr>
              <a:t>Me alegraré y me gozaré en ti... </a:t>
            </a:r>
          </a:p>
          <a:p>
            <a:pPr algn="ctr"/>
            <a:r>
              <a:rPr lang="es-CL" sz="3200" dirty="0">
                <a:latin typeface="+mn-lt"/>
              </a:rPr>
              <a:t>oh Dios de mi salvación, </a:t>
            </a:r>
          </a:p>
          <a:p>
            <a:pPr algn="ctr"/>
            <a:r>
              <a:rPr lang="es-CL" sz="3200" dirty="0">
                <a:latin typeface="+mn-lt"/>
              </a:rPr>
              <a:t>a ti canto hoy con mi corazón. </a:t>
            </a:r>
          </a:p>
          <a:p>
            <a:pPr algn="ctr"/>
            <a:r>
              <a:rPr lang="es-CL" sz="3200" dirty="0">
                <a:latin typeface="+mn-lt"/>
              </a:rPr>
              <a:t>Te doy gracias, mi Señor, te doy gracias, mi Señor; </a:t>
            </a:r>
          </a:p>
          <a:p>
            <a:pPr algn="ctr"/>
            <a:r>
              <a:rPr lang="es-CL" sz="3200" dirty="0">
                <a:latin typeface="+mn-lt"/>
              </a:rPr>
              <a:t>porque tú me has sido propicio,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porque tú has salvado mi alma para siempre. </a:t>
            </a:r>
          </a:p>
          <a:p>
            <a:pPr algn="ctr"/>
            <a:r>
              <a:rPr lang="es-CL" sz="3200" dirty="0">
                <a:latin typeface="+mn-lt"/>
              </a:rPr>
              <a:t>Me gozaré en ti, Señor, me gloriaré en tu poder; </a:t>
            </a:r>
          </a:p>
          <a:p>
            <a:pPr algn="ctr"/>
            <a:r>
              <a:rPr lang="es-CL" sz="3200" dirty="0">
                <a:latin typeface="+mn-lt"/>
              </a:rPr>
              <a:t>a ti canto hoy con todo mi corazón, </a:t>
            </a:r>
          </a:p>
          <a:p>
            <a:pPr algn="ctr"/>
            <a:r>
              <a:rPr lang="es-CL" sz="3200" dirty="0">
                <a:latin typeface="+mn-lt"/>
              </a:rPr>
              <a:t>porque eres bueno... </a:t>
            </a:r>
          </a:p>
          <a:p>
            <a:pPr algn="ctr"/>
            <a:r>
              <a:rPr lang="es-CL" sz="3200" dirty="0">
                <a:latin typeface="+mn-lt"/>
              </a:rPr>
              <a:t>y tu misericordia es para siempre.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1"/>
          <p:cNvSpPr>
            <a:spLocks noChangeArrowheads="1"/>
          </p:cNvSpPr>
          <p:nvPr/>
        </p:nvSpPr>
        <p:spPr bwMode="auto">
          <a:xfrm>
            <a:off x="0" y="1052934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ME GUSTA ANDAR</a:t>
            </a:r>
            <a:endParaRPr lang="es-CL" altLang="es-CL" sz="3200" b="1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gusta andar por tus caminos de paz,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gusta ir a tu amparo,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Contigo yo estoy confiado,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mi fortaleza,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amigo siempre fiel, mi guía, mi pastor;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roca firme eres tú, mi Salvador.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1 Rectángulo"/>
          <p:cNvSpPr>
            <a:spLocks noChangeArrowheads="1"/>
          </p:cNvSpPr>
          <p:nvPr/>
        </p:nvSpPr>
        <p:spPr bwMode="auto">
          <a:xfrm>
            <a:off x="323528" y="1988840"/>
            <a:ext cx="84249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 GUSTA ESTAR DELANTE DE TI </a:t>
            </a:r>
          </a:p>
          <a:p>
            <a:pPr algn="ctr"/>
            <a:r>
              <a:rPr lang="es-CL" sz="3200" dirty="0">
                <a:latin typeface="+mn-lt"/>
              </a:rPr>
              <a:t>Me gusta estar delante de ti, </a:t>
            </a:r>
          </a:p>
          <a:p>
            <a:pPr algn="ctr"/>
            <a:r>
              <a:rPr lang="es-CL" sz="3200" dirty="0">
                <a:latin typeface="+mn-lt"/>
              </a:rPr>
              <a:t>sentir tu presencia y tu dirección. </a:t>
            </a:r>
          </a:p>
          <a:p>
            <a:pPr algn="ctr"/>
            <a:r>
              <a:rPr lang="es-CL" sz="3200" dirty="0">
                <a:latin typeface="+mn-lt"/>
              </a:rPr>
              <a:t>Me gusta sentir tus caricias, Señor; </a:t>
            </a:r>
          </a:p>
          <a:p>
            <a:pPr algn="ctr"/>
            <a:r>
              <a:rPr lang="es-CL" sz="3200" dirty="0">
                <a:latin typeface="+mn-lt"/>
              </a:rPr>
              <a:t>derramo mi corazón en adoración.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395536" y="1700808"/>
            <a:ext cx="835292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ALELUYA, GLORIA A DIOS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gloria a Dios.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gloria a Dios.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gloria a ti, Señor.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Aleluya.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0" y="967075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ME GUSTA VENIR A TU PAZ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Me gusta venir a tu paz,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reclinarme a tu lado, Señor;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 tu pecho mi rostro posar,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sentirme amparado en tu amor.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estar en silencio así,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oyendo tu dulce voz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que dice a mi corazón: No temas... 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1 Rectángulo"/>
          <p:cNvSpPr>
            <a:spLocks noChangeArrowheads="1"/>
          </p:cNvSpPr>
          <p:nvPr/>
        </p:nvSpPr>
        <p:spPr bwMode="auto">
          <a:xfrm>
            <a:off x="251520" y="1033566"/>
            <a:ext cx="849694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MEJOR ES EL MONTE DE SION </a:t>
            </a:r>
          </a:p>
          <a:p>
            <a:pPr algn="ctr"/>
            <a:r>
              <a:rPr lang="es-CL" sz="3200" dirty="0">
                <a:latin typeface="+mn-lt"/>
              </a:rPr>
              <a:t>Mejor es el monte de Sion que el Sinaí, </a:t>
            </a:r>
          </a:p>
          <a:p>
            <a:pPr algn="ctr"/>
            <a:r>
              <a:rPr lang="es-CL" sz="3200" dirty="0">
                <a:latin typeface="+mn-lt"/>
              </a:rPr>
              <a:t>mejor es la sangre de Jesús que la de Abel; </a:t>
            </a:r>
          </a:p>
          <a:p>
            <a:pPr algn="ctr"/>
            <a:r>
              <a:rPr lang="es-CL" sz="3200" dirty="0">
                <a:latin typeface="+mn-lt"/>
              </a:rPr>
              <a:t>mejor es el pacto nuevo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hecho en la sangre de Jesús. </a:t>
            </a:r>
          </a:p>
          <a:p>
            <a:pPr algn="ctr"/>
            <a:r>
              <a:rPr lang="es-CL" sz="3200" dirty="0">
                <a:latin typeface="+mn-lt"/>
              </a:rPr>
              <a:t>Oh hermanos,</a:t>
            </a:r>
          </a:p>
          <a:p>
            <a:pPr algn="ctr"/>
            <a:r>
              <a:rPr lang="es-CL" sz="3200" dirty="0">
                <a:latin typeface="+mn-lt"/>
              </a:rPr>
              <a:t>estamos persuadidos de cosas mejores: </a:t>
            </a:r>
          </a:p>
          <a:p>
            <a:pPr algn="ctr"/>
            <a:r>
              <a:rPr lang="es-CL" sz="3200" dirty="0">
                <a:latin typeface="+mn-lt"/>
              </a:rPr>
              <a:t>mejor pacto, mejores promesas.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1 Rectángulo"/>
          <p:cNvSpPr>
            <a:spLocks noChangeArrowheads="1"/>
          </p:cNvSpPr>
          <p:nvPr/>
        </p:nvSpPr>
        <p:spPr bwMode="auto">
          <a:xfrm>
            <a:off x="395536" y="1944702"/>
            <a:ext cx="83529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 LIBERTÓ </a:t>
            </a:r>
          </a:p>
          <a:p>
            <a:pPr algn="ctr"/>
            <a:r>
              <a:rPr lang="es-CL" sz="3200" dirty="0">
                <a:latin typeface="+mn-lt"/>
              </a:rPr>
              <a:t>Me libertó, me libertó,</a:t>
            </a:r>
          </a:p>
          <a:p>
            <a:pPr algn="ctr"/>
            <a:r>
              <a:rPr lang="es-CL" sz="3200" dirty="0">
                <a:latin typeface="+mn-lt"/>
              </a:rPr>
              <a:t>rompiendo hierros de esclavitud; </a:t>
            </a:r>
          </a:p>
          <a:p>
            <a:pPr algn="ctr"/>
            <a:r>
              <a:rPr lang="es-CL" sz="3200" dirty="0">
                <a:latin typeface="+mn-lt"/>
              </a:rPr>
              <a:t>siento la gloria de mi Señor. </a:t>
            </a:r>
          </a:p>
          <a:p>
            <a:pPr algn="ctr"/>
            <a:r>
              <a:rPr lang="es-CL" sz="3200" dirty="0">
                <a:latin typeface="+mn-lt"/>
              </a:rPr>
              <a:t>¡Oh gloria a Dios, él me libertó!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9525" y="762794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ME OFREZCO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Me ofrezco, Señor Jesús,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para servirte; heme aquí.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vida te la doy, me rindo a tus pies,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bendito Señor.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Poderoso Rey de reyes, vencedor,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honra, la gloria por siempre;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bienaventurado, mi buen Pastor,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digo: Heme aquí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1 Rectángulo"/>
          <p:cNvSpPr>
            <a:spLocks noChangeArrowheads="1"/>
          </p:cNvSpPr>
          <p:nvPr/>
        </p:nvSpPr>
        <p:spPr bwMode="auto">
          <a:xfrm>
            <a:off x="251520" y="188640"/>
            <a:ext cx="856895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MI AMADO ES ALTO Y SUBLIME </a:t>
            </a:r>
          </a:p>
          <a:p>
            <a:pPr algn="ctr"/>
            <a:r>
              <a:rPr lang="es-CL" sz="3000" dirty="0">
                <a:latin typeface="+mn-lt"/>
              </a:rPr>
              <a:t>Mi amado es alto y sublime, </a:t>
            </a:r>
          </a:p>
          <a:p>
            <a:pPr algn="ctr"/>
            <a:r>
              <a:rPr lang="es-CL" sz="3000" dirty="0">
                <a:latin typeface="+mn-lt"/>
              </a:rPr>
              <a:t>mi amado es el don de Dios; </a:t>
            </a:r>
          </a:p>
          <a:p>
            <a:pPr algn="ctr"/>
            <a:r>
              <a:rPr lang="es-CL" sz="3000" dirty="0">
                <a:latin typeface="+mn-lt"/>
              </a:rPr>
              <a:t>Jesucristo el Señor es mi amado, </a:t>
            </a:r>
          </a:p>
          <a:p>
            <a:pPr algn="ctr"/>
            <a:r>
              <a:rPr lang="es-CL" sz="3000" dirty="0">
                <a:latin typeface="+mn-lt"/>
              </a:rPr>
              <a:t>hoy me rindo delante de él. </a:t>
            </a:r>
          </a:p>
          <a:p>
            <a:pPr algn="ctr"/>
            <a:r>
              <a:rPr lang="es-CL" sz="3000" dirty="0">
                <a:latin typeface="+mn-lt"/>
              </a:rPr>
              <a:t>Bendito eres tú, Cordero de Dios;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bendito eres tú, mi Salvador. </a:t>
            </a:r>
          </a:p>
          <a:p>
            <a:pPr algn="ctr"/>
            <a:r>
              <a:rPr lang="es-CL" sz="3000" dirty="0">
                <a:latin typeface="+mn-lt"/>
              </a:rPr>
              <a:t>Hoy hacemos memoria de ti, </a:t>
            </a:r>
          </a:p>
          <a:p>
            <a:pPr algn="ctr"/>
            <a:r>
              <a:rPr lang="es-CL" sz="3000" dirty="0">
                <a:latin typeface="+mn-lt"/>
              </a:rPr>
              <a:t>de tu muerte y resurrección, </a:t>
            </a:r>
          </a:p>
          <a:p>
            <a:pPr algn="ctr"/>
            <a:r>
              <a:rPr lang="es-CL" sz="3000" dirty="0">
                <a:latin typeface="+mn-lt"/>
              </a:rPr>
              <a:t>pues tu sangre preciosa y bendita </a:t>
            </a:r>
          </a:p>
          <a:p>
            <a:pPr algn="ctr"/>
            <a:r>
              <a:rPr lang="es-CL" sz="3000" dirty="0">
                <a:latin typeface="+mn-lt"/>
              </a:rPr>
              <a:t>me lavó y me redimió. </a:t>
            </a:r>
          </a:p>
          <a:p>
            <a:pPr algn="ctr"/>
            <a:r>
              <a:rPr lang="es-CL" sz="3000" dirty="0">
                <a:latin typeface="+mn-lt"/>
              </a:rPr>
              <a:t>Bendito es Jesús, que me perdonó, </a:t>
            </a:r>
          </a:p>
          <a:p>
            <a:pPr algn="ctr"/>
            <a:r>
              <a:rPr lang="es-CL" sz="3000" dirty="0">
                <a:latin typeface="+mn-lt"/>
              </a:rPr>
              <a:t>muriendo por mí allí en la cruz. 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1 Rectángulo"/>
          <p:cNvSpPr>
            <a:spLocks noChangeArrowheads="1"/>
          </p:cNvSpPr>
          <p:nvPr/>
        </p:nvSpPr>
        <p:spPr bwMode="auto">
          <a:xfrm>
            <a:off x="251520" y="829156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AMADO ES EL PASTOR DE AMOR </a:t>
            </a:r>
          </a:p>
          <a:p>
            <a:pPr algn="ctr"/>
            <a:r>
              <a:rPr lang="es-CL" sz="3200" dirty="0">
                <a:latin typeface="+mn-lt"/>
              </a:rPr>
              <a:t>Mi amado es el Pastor de amor,</a:t>
            </a:r>
          </a:p>
          <a:p>
            <a:pPr algn="ctr"/>
            <a:r>
              <a:rPr lang="es-CL" sz="3200" dirty="0">
                <a:latin typeface="+mn-lt"/>
              </a:rPr>
              <a:t>remanso de infinita paz; </a:t>
            </a:r>
          </a:p>
          <a:p>
            <a:pPr algn="ctr"/>
            <a:r>
              <a:rPr lang="es-CL" sz="3200" dirty="0">
                <a:latin typeface="+mn-lt"/>
              </a:rPr>
              <a:t>él me salvó, él me sanó,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oveja de su prado soy. </a:t>
            </a:r>
          </a:p>
          <a:p>
            <a:pPr algn="ctr"/>
            <a:r>
              <a:rPr lang="es-CL" sz="3200" dirty="0">
                <a:latin typeface="+mn-lt"/>
              </a:rPr>
              <a:t>Es fuente de aguas vivas,</a:t>
            </a:r>
          </a:p>
          <a:p>
            <a:pPr algn="ctr"/>
            <a:r>
              <a:rPr lang="es-CL" sz="3200" dirty="0">
                <a:latin typeface="+mn-lt"/>
              </a:rPr>
              <a:t>eterno y dulce manantial; </a:t>
            </a:r>
          </a:p>
          <a:p>
            <a:pPr algn="ctr"/>
            <a:r>
              <a:rPr lang="es-CL" sz="3200" dirty="0">
                <a:latin typeface="+mn-lt"/>
              </a:rPr>
              <a:t>reposo da a mi corazón,</a:t>
            </a:r>
          </a:p>
          <a:p>
            <a:pPr algn="ctr"/>
            <a:r>
              <a:rPr lang="es-CL" sz="3200" dirty="0">
                <a:latin typeface="+mn-lt"/>
              </a:rPr>
              <a:t>Jesús, mi buen pastor.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"/>
          <p:cNvSpPr>
            <a:spLocks noChangeArrowheads="1"/>
          </p:cNvSpPr>
          <p:nvPr/>
        </p:nvSpPr>
        <p:spPr bwMode="auto">
          <a:xfrm>
            <a:off x="0" y="787177"/>
            <a:ext cx="91440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MI AMADO ES TAN HERMOSO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amado es tan hermoso,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dulzura es deleite a mi paladar;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hermosura es incomparable,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sus delicias me gozaré.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me guarda, me sostiene,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me atrae con cuerdas de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es mi amado, Jesús es mi amado;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Jesús, mi Señor y mi Dios.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250825" y="848841"/>
            <a:ext cx="8642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 CONFIANZA ESTÁ EN TI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confianza está en ti, tú eres mi Redentor;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reposo está en ti, tú eres mi Salvador.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mi escudo y mi fortaleza;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mi amparo y mi esperanza.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ti me gozaré, oh mi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ti descansaré, mi Dios.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1 Rectángulo"/>
          <p:cNvSpPr>
            <a:spLocks noChangeArrowheads="1"/>
          </p:cNvSpPr>
          <p:nvPr/>
        </p:nvSpPr>
        <p:spPr bwMode="auto">
          <a:xfrm>
            <a:off x="395288" y="570448"/>
            <a:ext cx="8353425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MI CORAZÓN ELEVA CÁNTICOS A DIOS </a:t>
            </a:r>
          </a:p>
          <a:p>
            <a:pPr algn="ctr"/>
            <a:r>
              <a:rPr lang="es-CL" sz="3000" dirty="0">
                <a:latin typeface="+mn-lt"/>
              </a:rPr>
              <a:t>Mi corazón eleva cánticos a Dios, </a:t>
            </a:r>
          </a:p>
          <a:p>
            <a:pPr algn="ctr">
              <a:spcAft>
                <a:spcPts val="600"/>
              </a:spcAft>
            </a:pPr>
            <a:r>
              <a:rPr lang="es-CL" sz="3000" dirty="0">
                <a:latin typeface="+mn-lt"/>
              </a:rPr>
              <a:t>eleva todo mi cantar a mi Salvador. </a:t>
            </a:r>
          </a:p>
          <a:p>
            <a:pPr algn="ctr"/>
            <a:r>
              <a:rPr lang="es-CL" sz="3000" dirty="0">
                <a:latin typeface="+mn-lt"/>
              </a:rPr>
              <a:t>Me amó, eternamente él me amó; </a:t>
            </a:r>
          </a:p>
          <a:p>
            <a:pPr algn="ctr">
              <a:spcAft>
                <a:spcPts val="600"/>
              </a:spcAft>
            </a:pPr>
            <a:r>
              <a:rPr lang="es-CL" sz="3000" dirty="0">
                <a:latin typeface="+mn-lt"/>
              </a:rPr>
              <a:t>dejó su trono y se humilló, hasta la cruz obedeció. </a:t>
            </a:r>
          </a:p>
          <a:p>
            <a:pPr algn="ctr"/>
            <a:r>
              <a:rPr lang="es-CL" sz="3000" dirty="0">
                <a:latin typeface="+mn-lt"/>
              </a:rPr>
              <a:t>Allí en la cruz, nuestros pecados él cargó, </a:t>
            </a:r>
          </a:p>
          <a:p>
            <a:pPr algn="ctr">
              <a:spcAft>
                <a:spcPts val="600"/>
              </a:spcAft>
            </a:pPr>
            <a:r>
              <a:rPr lang="es-CL" sz="3000" dirty="0">
                <a:latin typeface="+mn-lt"/>
              </a:rPr>
              <a:t>preciosa sangre derramó por redimir la Humanidad. </a:t>
            </a:r>
          </a:p>
          <a:p>
            <a:pPr algn="ctr"/>
            <a:r>
              <a:rPr lang="es-CL" sz="3000" dirty="0">
                <a:latin typeface="+mn-lt"/>
              </a:rPr>
              <a:t>Murió, y hasta el abismo descendió;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la muerte nada pudo hacer,  las llaves él le arrebató. </a:t>
            </a:r>
          </a:p>
          <a:p>
            <a:pPr algn="ctr"/>
            <a:r>
              <a:rPr lang="es-CL" sz="3000" i="1" dirty="0">
                <a:latin typeface="+mn-lt"/>
              </a:rPr>
              <a:t>Aleluya, aleluya, aleluya, </a:t>
            </a:r>
          </a:p>
          <a:p>
            <a:pPr algn="ctr"/>
            <a:r>
              <a:rPr lang="es-CL" sz="3000" i="1" dirty="0">
                <a:latin typeface="+mn-lt"/>
              </a:rPr>
              <a:t>victorioso él se levantó.</a:t>
            </a:r>
          </a:p>
          <a:p>
            <a:pPr algn="ctr"/>
            <a:r>
              <a:rPr lang="es-CL" sz="30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1 Rectángulo"/>
          <p:cNvSpPr>
            <a:spLocks noChangeArrowheads="1"/>
          </p:cNvSpPr>
          <p:nvPr/>
        </p:nvSpPr>
        <p:spPr bwMode="auto">
          <a:xfrm>
            <a:off x="395288" y="778634"/>
            <a:ext cx="83534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000" dirty="0">
                <a:latin typeface="+mn-lt"/>
              </a:rPr>
              <a:t>Resucitó, subió a los cielos mi Jesús, </a:t>
            </a:r>
          </a:p>
          <a:p>
            <a:pPr algn="ctr"/>
            <a:r>
              <a:rPr lang="es-CL" sz="3000" dirty="0">
                <a:latin typeface="+mn-lt"/>
              </a:rPr>
              <a:t>tomó su trono y majestad;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digno , el Señor, tomó el poder. </a:t>
            </a:r>
          </a:p>
          <a:p>
            <a:pPr algn="ctr"/>
            <a:r>
              <a:rPr lang="es-CL" sz="3000" dirty="0">
                <a:latin typeface="+mn-lt"/>
              </a:rPr>
              <a:t>Una ciudad allí él fue a preparar, </a:t>
            </a:r>
          </a:p>
          <a:p>
            <a:pPr algn="ctr"/>
            <a:r>
              <a:rPr lang="es-CL" sz="3000" dirty="0">
                <a:latin typeface="+mn-lt"/>
              </a:rPr>
              <a:t>donde sus santos reinarán junto a él.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¡Gloria a Jesús! </a:t>
            </a:r>
          </a:p>
          <a:p>
            <a:pPr algn="ctr"/>
            <a:r>
              <a:rPr lang="es-CL" sz="3000" dirty="0">
                <a:latin typeface="+mn-lt"/>
              </a:rPr>
              <a:t>Allí, allí no habrá ya más sufrir,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allí no habrá tribulación, solo habrá dicha sin par. </a:t>
            </a:r>
          </a:p>
          <a:p>
            <a:pPr algn="ctr"/>
            <a:r>
              <a:rPr lang="es-CL" sz="3000" i="1" dirty="0">
                <a:latin typeface="+mn-lt"/>
              </a:rPr>
              <a:t>Aleluya, aleluya, aleluya; </a:t>
            </a:r>
          </a:p>
          <a:p>
            <a:pPr algn="ctr"/>
            <a:r>
              <a:rPr lang="es-CL" sz="3000" i="1" dirty="0">
                <a:latin typeface="+mn-lt"/>
              </a:rPr>
              <a:t>Cristo viene, aleluya.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0" y="1413991"/>
            <a:ext cx="9144000" cy="367119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/>
              <a:t>ALELUYA, PORQUE EL SEÑOR...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z="2800" dirty="0"/>
              <a:t>(Apocalipsis 19:6-7)</a:t>
            </a:r>
            <a:endParaRPr lang="es-CL" altLang="es-CL" sz="28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¡Aleluya, porque el Señor 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nuestro Dios Todopoderoso reina!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Gocémonos y alegrémonos en él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démosle gloria.</a:t>
            </a:r>
            <a:endParaRPr lang="es-CL" altLang="es-CL" dirty="0"/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1 Rectángulo"/>
          <p:cNvSpPr>
            <a:spLocks noChangeArrowheads="1"/>
          </p:cNvSpPr>
          <p:nvPr/>
        </p:nvSpPr>
        <p:spPr bwMode="auto">
          <a:xfrm>
            <a:off x="395536" y="1800686"/>
            <a:ext cx="83529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CORAZÓN ESTÁ AGRADECIDO </a:t>
            </a:r>
          </a:p>
          <a:p>
            <a:pPr algn="ctr"/>
            <a:r>
              <a:rPr lang="es-CL" sz="3200" dirty="0">
                <a:latin typeface="+mn-lt"/>
              </a:rPr>
              <a:t>Mi corazón está agradecido, </a:t>
            </a:r>
          </a:p>
          <a:p>
            <a:pPr algn="ctr"/>
            <a:r>
              <a:rPr lang="es-CL" sz="3200" dirty="0">
                <a:latin typeface="+mn-lt"/>
              </a:rPr>
              <a:t>mi corazón hoy tiene gratitud; </a:t>
            </a:r>
          </a:p>
          <a:p>
            <a:pPr algn="ctr"/>
            <a:r>
              <a:rPr lang="es-CL" sz="3200" dirty="0">
                <a:latin typeface="+mn-lt"/>
              </a:rPr>
              <a:t>por lo pródiga que es tu mano, </a:t>
            </a:r>
          </a:p>
          <a:p>
            <a:pPr algn="ctr"/>
            <a:r>
              <a:rPr lang="es-CL" sz="3200" dirty="0">
                <a:latin typeface="+mn-lt"/>
              </a:rPr>
              <a:t>por lo grande, grande de tu amor.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1 Rectángulo"/>
          <p:cNvSpPr>
            <a:spLocks noChangeArrowheads="1"/>
          </p:cNvSpPr>
          <p:nvPr/>
        </p:nvSpPr>
        <p:spPr bwMode="auto">
          <a:xfrm>
            <a:off x="323528" y="585256"/>
            <a:ext cx="84969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MI CORAZÓN HA CONFIADO EN JESÚS </a:t>
            </a:r>
          </a:p>
          <a:p>
            <a:pPr algn="ctr"/>
            <a:r>
              <a:rPr lang="es-CL" sz="3000" dirty="0">
                <a:latin typeface="+mn-lt"/>
              </a:rPr>
              <a:t>Mi corazón ha confiado en Jesús, </a:t>
            </a:r>
          </a:p>
          <a:p>
            <a:pPr algn="ctr"/>
            <a:r>
              <a:rPr lang="es-CL" sz="3000" dirty="0">
                <a:latin typeface="+mn-lt"/>
              </a:rPr>
              <a:t>habitaré en la tierra de Dios, </a:t>
            </a:r>
          </a:p>
          <a:p>
            <a:pPr algn="ctr"/>
            <a:r>
              <a:rPr lang="es-CL" sz="3000" dirty="0">
                <a:latin typeface="+mn-lt"/>
              </a:rPr>
              <a:t>me apacentaré de la verdad,  mi deleite está en él;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las peticiones de mi corazón,  Dios las concederá. </a:t>
            </a:r>
          </a:p>
          <a:p>
            <a:pPr algn="ctr"/>
            <a:r>
              <a:rPr lang="es-CL" sz="3000" dirty="0">
                <a:latin typeface="+mn-lt"/>
              </a:rPr>
              <a:t>Mi camino encomiendo a Jesús, </a:t>
            </a:r>
          </a:p>
          <a:p>
            <a:pPr algn="ctr"/>
            <a:r>
              <a:rPr lang="es-CL" sz="3000" dirty="0">
                <a:latin typeface="+mn-lt"/>
              </a:rPr>
              <a:t>toda mi confianza está en él, y él hará; </a:t>
            </a:r>
          </a:p>
          <a:p>
            <a:pPr algn="ctr"/>
            <a:r>
              <a:rPr lang="es-CL" sz="3000" dirty="0">
                <a:latin typeface="+mn-lt"/>
              </a:rPr>
              <a:t>exhibirá mi justicia como luz </a:t>
            </a:r>
          </a:p>
          <a:p>
            <a:pPr algn="ctr"/>
            <a:r>
              <a:rPr lang="es-CL" sz="3000" dirty="0">
                <a:latin typeface="+mn-lt"/>
              </a:rPr>
              <a:t>y mi derecho como el sol. </a:t>
            </a:r>
          </a:p>
          <a:p>
            <a:pPr algn="ctr"/>
            <a:r>
              <a:rPr lang="es-CL" sz="3000" dirty="0">
                <a:latin typeface="+mn-lt"/>
              </a:rPr>
              <a:t>No seré avergonzado jamás, </a:t>
            </a:r>
          </a:p>
          <a:p>
            <a:pPr algn="ctr"/>
            <a:r>
              <a:rPr lang="es-CL" sz="3000" dirty="0">
                <a:latin typeface="+mn-lt"/>
              </a:rPr>
              <a:t>pues me sostiene mi Dios.</a:t>
            </a:r>
          </a:p>
          <a:p>
            <a:pPr algn="ctr"/>
            <a:r>
              <a:rPr lang="es-CL" sz="30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1 Rectángulo"/>
          <p:cNvSpPr>
            <a:spLocks noChangeArrowheads="1"/>
          </p:cNvSpPr>
          <p:nvPr/>
        </p:nvSpPr>
        <p:spPr bwMode="auto">
          <a:xfrm>
            <a:off x="467544" y="788506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latin typeface="+mn-lt"/>
              </a:rPr>
              <a:t>Guardaré silencio ante Dios</a:t>
            </a:r>
          </a:p>
          <a:p>
            <a:pPr algn="ctr"/>
            <a:r>
              <a:rPr lang="es-CL" sz="3200" dirty="0">
                <a:latin typeface="+mn-lt"/>
              </a:rPr>
              <a:t>y esperaré; </a:t>
            </a:r>
          </a:p>
          <a:p>
            <a:pPr algn="ctr"/>
            <a:r>
              <a:rPr lang="es-CL" sz="3200" dirty="0">
                <a:latin typeface="+mn-lt"/>
              </a:rPr>
              <a:t>dejo ya la ira</a:t>
            </a:r>
          </a:p>
          <a:p>
            <a:pPr algn="ctr"/>
            <a:r>
              <a:rPr lang="es-CL" sz="3200" dirty="0">
                <a:latin typeface="+mn-lt"/>
              </a:rPr>
              <a:t>y desecho la maldad. </a:t>
            </a:r>
          </a:p>
          <a:p>
            <a:pPr algn="ctr"/>
            <a:r>
              <a:rPr lang="es-CL" sz="3200" dirty="0">
                <a:latin typeface="+mn-lt"/>
              </a:rPr>
              <a:t>Manso y paciente</a:t>
            </a:r>
          </a:p>
          <a:p>
            <a:pPr algn="ctr"/>
            <a:r>
              <a:rPr lang="es-CL" sz="3200" dirty="0">
                <a:latin typeface="+mn-lt"/>
              </a:rPr>
              <a:t>quiero ser en Jesús, </a:t>
            </a:r>
          </a:p>
          <a:p>
            <a:pPr algn="ctr"/>
            <a:r>
              <a:rPr lang="es-CL" sz="3200" dirty="0">
                <a:latin typeface="+mn-lt"/>
              </a:rPr>
              <a:t>justo y aprobado por Dios; </a:t>
            </a:r>
          </a:p>
          <a:p>
            <a:pPr algn="ctr"/>
            <a:r>
              <a:rPr lang="es-CL" sz="3200" dirty="0">
                <a:latin typeface="+mn-lt"/>
              </a:rPr>
              <a:t>porque espero en él,</a:t>
            </a:r>
          </a:p>
          <a:p>
            <a:pPr algn="ctr"/>
            <a:r>
              <a:rPr lang="es-CL" sz="3200" dirty="0">
                <a:latin typeface="+mn-lt"/>
              </a:rPr>
              <a:t>de su tierra la heredad, </a:t>
            </a:r>
          </a:p>
          <a:p>
            <a:pPr algn="ctr"/>
            <a:r>
              <a:rPr lang="es-CL" sz="3200" dirty="0">
                <a:latin typeface="+mn-lt"/>
              </a:rPr>
              <a:t>y gozar abundancia de paz.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0" y="1224448"/>
            <a:ext cx="91440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 CORAZÓN SE GOZA EN TU PRESENCIA</a:t>
            </a:r>
          </a:p>
          <a:p>
            <a:pPr algn="ctr" eaLnBrk="0" hangingPunct="0">
              <a:defRPr/>
            </a:pPr>
            <a:endParaRPr lang="es-ES" sz="20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 corazón se goza en tu presencia,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 a ti,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pues tú eres mi Dios.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20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Digno, solo tú eres digno,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solo tú eres digno.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santo, santo eres,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1 Rectángulo"/>
          <p:cNvSpPr>
            <a:spLocks noChangeArrowheads="1"/>
          </p:cNvSpPr>
          <p:nvPr/>
        </p:nvSpPr>
        <p:spPr bwMode="auto">
          <a:xfrm>
            <a:off x="323528" y="757728"/>
            <a:ext cx="84249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MI CORAZÓN Y MI CARNE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Sal.</a:t>
            </a:r>
            <a:r>
              <a:rPr lang="es-CL" sz="2400" dirty="0">
                <a:latin typeface="+mn-lt"/>
              </a:rPr>
              <a:t> 84:2-3) </a:t>
            </a:r>
          </a:p>
          <a:p>
            <a:pPr algn="ctr"/>
            <a:r>
              <a:rPr lang="es-CL" sz="3200" dirty="0">
                <a:latin typeface="+mn-lt"/>
              </a:rPr>
              <a:t>Mi corazón y mi carne cantan al Dios vivo;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mi corazón y mi carne cantan al Dios vivo. </a:t>
            </a:r>
          </a:p>
          <a:p>
            <a:pPr algn="ctr"/>
            <a:r>
              <a:rPr lang="es-CL" sz="3200" dirty="0">
                <a:latin typeface="+mn-lt"/>
              </a:rPr>
              <a:t>Aun el gorrión halla casa </a:t>
            </a:r>
          </a:p>
          <a:p>
            <a:pPr algn="ctr"/>
            <a:r>
              <a:rPr lang="es-CL" sz="3200" dirty="0">
                <a:latin typeface="+mn-lt"/>
              </a:rPr>
              <a:t>y la golondrina nido</a:t>
            </a:r>
          </a:p>
          <a:p>
            <a:pPr algn="ctr"/>
            <a:r>
              <a:rPr lang="es-CL" sz="3200" dirty="0">
                <a:latin typeface="+mn-lt"/>
              </a:rPr>
              <a:t>cerca de tus altares, </a:t>
            </a:r>
          </a:p>
          <a:p>
            <a:pPr algn="ctr"/>
            <a:r>
              <a:rPr lang="es-CL" sz="3200" dirty="0">
                <a:latin typeface="+mn-lt"/>
              </a:rPr>
              <a:t>oh Señor de los Ejércitos. </a:t>
            </a:r>
          </a:p>
          <a:p>
            <a:pPr algn="ctr"/>
            <a:r>
              <a:rPr lang="es-CL" sz="3200" dirty="0">
                <a:latin typeface="+mn-lt"/>
              </a:rPr>
              <a:t>Mi corazón y mi carne</a:t>
            </a:r>
          </a:p>
          <a:p>
            <a:pPr algn="ctr"/>
            <a:r>
              <a:rPr lang="es-CL" sz="3200" dirty="0">
                <a:latin typeface="+mn-lt"/>
              </a:rPr>
              <a:t>cantan al Dios vivo.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MI ESPERANZA ERES, JESÚS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Sal.</a:t>
            </a:r>
            <a:r>
              <a:rPr lang="es-CL" sz="2400" dirty="0">
                <a:latin typeface="+mn-lt"/>
              </a:rPr>
              <a:t> 130:5-8) </a:t>
            </a:r>
          </a:p>
          <a:p>
            <a:pPr algn="ctr"/>
            <a:r>
              <a:rPr lang="es-CL" sz="3200" dirty="0">
                <a:latin typeface="+mn-lt"/>
              </a:rPr>
              <a:t>Mi esperanza eres, Jesús, en ti confía mi alma;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tu promesa siempre fiel mi corazón aguarda. </a:t>
            </a:r>
          </a:p>
          <a:p>
            <a:pPr algn="ctr"/>
            <a:r>
              <a:rPr lang="es-CL" sz="3200" dirty="0">
                <a:latin typeface="+mn-lt"/>
              </a:rPr>
              <a:t>Más que los centinelas a la mañana </a:t>
            </a:r>
          </a:p>
          <a:p>
            <a:pPr algn="ctr"/>
            <a:r>
              <a:rPr lang="es-CL" sz="3200" dirty="0">
                <a:latin typeface="+mn-lt"/>
              </a:rPr>
              <a:t>te espero a ti, Señor; </a:t>
            </a:r>
          </a:p>
          <a:p>
            <a:pPr algn="ctr"/>
            <a:r>
              <a:rPr lang="es-CL" sz="3200" dirty="0">
                <a:latin typeface="+mn-lt"/>
              </a:rPr>
              <a:t>más que los vigilantes a la mañana,</a:t>
            </a:r>
          </a:p>
          <a:p>
            <a:pPr algn="ctr"/>
            <a:r>
              <a:rPr lang="es-CL" sz="3200" dirty="0">
                <a:latin typeface="+mn-lt"/>
              </a:rPr>
              <a:t>te espero a ti. </a:t>
            </a:r>
          </a:p>
          <a:p>
            <a:pPr algn="ctr"/>
            <a:r>
              <a:rPr lang="es-CL" sz="3200" dirty="0">
                <a:latin typeface="+mn-lt"/>
              </a:rPr>
              <a:t>Porque en ti hay misericordia </a:t>
            </a:r>
          </a:p>
          <a:p>
            <a:pPr algn="ctr"/>
            <a:r>
              <a:rPr lang="es-CL" sz="3200" dirty="0">
                <a:latin typeface="+mn-lt"/>
              </a:rPr>
              <a:t>y es abundante tu redención; </a:t>
            </a:r>
          </a:p>
          <a:p>
            <a:pPr algn="ctr"/>
            <a:r>
              <a:rPr lang="es-CL" sz="3200" dirty="0">
                <a:latin typeface="+mn-lt"/>
              </a:rPr>
              <a:t>porque en ti hay misericordia, </a:t>
            </a:r>
          </a:p>
          <a:p>
            <a:pPr algn="ctr"/>
            <a:r>
              <a:rPr lang="es-CL" sz="3200" dirty="0">
                <a:latin typeface="+mn-lt"/>
              </a:rPr>
              <a:t>te espero a ti, Señor... 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FE ESTÁ PUESTA EN JESÚS</a:t>
            </a:r>
          </a:p>
          <a:p>
            <a:pPr algn="ctr">
              <a:spcAft>
                <a:spcPts val="1800"/>
              </a:spcAft>
            </a:pPr>
            <a:r>
              <a:rPr lang="es-CL" sz="2800" dirty="0">
                <a:latin typeface="+mn-lt"/>
              </a:rPr>
              <a:t>Mi fe está puesta en Jesús, solo en su sangre y su virtud;</a:t>
            </a:r>
            <a:br>
              <a:rPr lang="es-CL" sz="2800" dirty="0">
                <a:latin typeface="+mn-lt"/>
              </a:rPr>
            </a:br>
            <a:r>
              <a:rPr lang="es-CL" sz="2800" dirty="0">
                <a:latin typeface="+mn-lt"/>
              </a:rPr>
              <a:t>en nadie más me confiaré y solo de él dependeré.</a:t>
            </a:r>
          </a:p>
          <a:p>
            <a:pPr algn="ctr">
              <a:spcAft>
                <a:spcPts val="1800"/>
              </a:spcAft>
            </a:pPr>
            <a:r>
              <a:rPr lang="es-CL" sz="2800" i="1" dirty="0">
                <a:latin typeface="+mn-lt"/>
              </a:rPr>
              <a:t>Sobre la Roca firme estoy, y solo en Cristo fuerte soy,</a:t>
            </a:r>
            <a:br>
              <a:rPr lang="es-CL" sz="2800" i="1" dirty="0">
                <a:latin typeface="+mn-lt"/>
              </a:rPr>
            </a:br>
            <a:r>
              <a:rPr lang="es-CL" sz="2800" i="1" dirty="0">
                <a:latin typeface="+mn-lt"/>
              </a:rPr>
              <a:t>y solo en Cristo fuerte soy.</a:t>
            </a:r>
          </a:p>
          <a:p>
            <a:pPr algn="ctr">
              <a:spcAft>
                <a:spcPts val="1800"/>
              </a:spcAft>
            </a:pPr>
            <a:r>
              <a:rPr lang="es-CL" sz="2800" dirty="0">
                <a:latin typeface="+mn-lt"/>
              </a:rPr>
              <a:t>Cuando no pueda ver su faz, sé que su gracia es siempre igual</a:t>
            </a:r>
            <a:br>
              <a:rPr lang="es-CL" sz="2800" dirty="0">
                <a:latin typeface="+mn-lt"/>
              </a:rPr>
            </a:br>
            <a:r>
              <a:rPr lang="es-CL" sz="2800" dirty="0">
                <a:latin typeface="+mn-lt"/>
              </a:rPr>
              <a:t>aún cuando viene tempestad, él es mi ancla y firme está.</a:t>
            </a:r>
          </a:p>
          <a:p>
            <a:pPr algn="ctr">
              <a:spcAft>
                <a:spcPts val="1800"/>
              </a:spcAft>
            </a:pPr>
            <a:r>
              <a:rPr lang="es-CL" sz="2800" dirty="0">
                <a:latin typeface="+mn-lt"/>
              </a:rPr>
              <a:t>En sus promesas me fiaré, aún cuando el viento fuerte esté;</a:t>
            </a:r>
            <a:br>
              <a:rPr lang="es-CL" sz="2800" dirty="0">
                <a:latin typeface="+mn-lt"/>
              </a:rPr>
            </a:br>
            <a:r>
              <a:rPr lang="es-CL" sz="2800" dirty="0">
                <a:latin typeface="+mn-lt"/>
              </a:rPr>
              <a:t>si todo cae alrededor, él es mi fiel sustentador.</a:t>
            </a:r>
          </a:p>
          <a:p>
            <a:pPr algn="ctr"/>
            <a:r>
              <a:rPr lang="es-CL" sz="2800" dirty="0">
                <a:latin typeface="+mn-lt"/>
              </a:rPr>
              <a:t>Un día él regresará; entonces quiero puro estar,</a:t>
            </a:r>
          </a:p>
          <a:p>
            <a:pPr algn="ctr"/>
            <a:r>
              <a:rPr lang="es-CL" sz="2800" dirty="0">
                <a:latin typeface="+mn-lt"/>
              </a:rPr>
              <a:t>sin mancha, ante mi Jesús, lavado en sangre de su cruz.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0" y="654843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 FORTALEZA Y MI CÁNTICO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 fortaleza y mi cántico eres tú, Señor Jesús;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estandarte y mi bandera eres tú, gran Vencedor.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 ti he confiado, y no me has desamparado,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fiel Pastor;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has sido, eres y serás por siempre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único Señor.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¿quién es Dios sino solo tú?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¿qué Roca hay fuera de ti?</a:t>
            </a:r>
            <a:endParaRPr lang="es-ES" sz="2800" dirty="0">
              <a:latin typeface="+mj-lt"/>
            </a:endParaRP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395288" y="1124942"/>
            <a:ext cx="8280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ea typeface="Times New Roman" pitchFamily="18" charset="0"/>
              </a:rPr>
              <a:t>MIRAD CUÁN BUENO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(Salmo 133:1-3)</a:t>
            </a:r>
            <a:endParaRPr lang="es-CL" sz="28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Mirad cuán bueno y cuán delicioso es...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habitar los hermanos juntos en armonía;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allí envía el Señor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bendición y vida eterna,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allí envía el Señor su bendición.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0" y="751234"/>
            <a:ext cx="91440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MIRANDO EL ROSTRO DEL CRUCIFICADO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Mirando el rostro del Crucificado,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alma se conmueve ante su amor;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 gloria él dejó, cual siervo se humilló,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sobre la cruz tomó nuestro lugar.</a:t>
            </a:r>
            <a:endParaRPr lang="es-CL" sz="3200" dirty="0">
              <a:latin typeface="+mj-lt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ofrendar su vida en el madero,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sus ojos nos miraron con amor;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sangre del Cordero abrió el camino nuevo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pueblo adquirido para Dios</a:t>
            </a:r>
            <a:r>
              <a:rPr lang="es-CL" sz="32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Rectángulo"/>
          <p:cNvSpPr>
            <a:spLocks noChangeArrowheads="1"/>
          </p:cNvSpPr>
          <p:nvPr/>
        </p:nvSpPr>
        <p:spPr bwMode="auto">
          <a:xfrm>
            <a:off x="0" y="404664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ALELUYA, VOY CANTANDO</a:t>
            </a: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Aleluya, aleluya,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 voy cantando, aleluya.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Has quitado mi cilicio, has quitado mi tristeza,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me cubriste con el manto de alegría.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Aleluya, aleluya,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 voy cantando, aleluya.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 Dios son ordenados los pasos del hombre,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él aprueba su camino;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cuando el hombre cayere, no quedará postrado,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Dios le sostiene con su mano.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/>
          <p:cNvSpPr>
            <a:spLocks noChangeArrowheads="1"/>
          </p:cNvSpPr>
          <p:nvPr/>
        </p:nvSpPr>
        <p:spPr bwMode="auto">
          <a:xfrm>
            <a:off x="0" y="179388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MIRÁNDOTE A TI,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Mirándote a ti, Señor, somos transformados;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tus manos modelan, con amor, nuestro vaso.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Moldéanos, Jesús, a tu misma imagen;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el alfarero,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nosotros en tus manos el barro.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Transfórmanos, Jesús, a tu semejanza;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 Espíritu Santo,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 gloria en gloria, nos llevará.</a:t>
            </a:r>
            <a:endParaRPr lang="es-CL" sz="2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"/>
          <p:cNvSpPr>
            <a:spLocks noChangeArrowheads="1"/>
          </p:cNvSpPr>
          <p:nvPr/>
        </p:nvSpPr>
        <p:spPr bwMode="auto">
          <a:xfrm>
            <a:off x="0" y="43906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MIRANDO TU GRANDEZA.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Mirando tu grandeza y tu majestad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corazón se llena de alabanza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ofrendarla en tu honor;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adoración y todo cántico nuevo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para ti, Hijo del Hombre;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para ti, testigo fiel.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Verdaderamente tú eres el Cristo,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Hijo del Dios viviente,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gloria, honra y alabanza a tu nombre.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595709"/>
            <a:ext cx="8424862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MI SALVADOR, EN SU BONDAD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Mi Salvador, en su bondad,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mundo malo descendió</a:t>
            </a:r>
            <a:r>
              <a:rPr lang="es-CL" sz="3200" b="1" dirty="0">
                <a:latin typeface="+mn-lt"/>
              </a:rPr>
              <a:t>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del abismo de maldad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mi alma levantó.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Seguridad me dio Jesús,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cuando en su gracia me alcanzó;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estando en sombra, a plena luz,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en su bondad me levantó.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583083"/>
            <a:ext cx="8424862" cy="551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Tortura cruel sufrió por mí,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cuando en la cruz por mí murió;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tan solo así salvado fui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así me levantó.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Seguridad me dio Jesús…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Que soy feliz, yo bien lo sé,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 esta vida que él me dio;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ahora comprendo por qué fue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él me levantó.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Seguridad me dio Jesús…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1 Rectángulo"/>
          <p:cNvSpPr>
            <a:spLocks noChangeArrowheads="1"/>
          </p:cNvSpPr>
          <p:nvPr/>
        </p:nvSpPr>
        <p:spPr bwMode="auto">
          <a:xfrm>
            <a:off x="323528" y="1309985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200" b="1" dirty="0">
                <a:latin typeface="+mn-lt"/>
              </a:rPr>
              <a:t>MI SOCORRO VIENE DE TI, SEÑOR</a:t>
            </a:r>
          </a:p>
          <a:p>
            <a:pPr algn="ctr"/>
            <a:r>
              <a:rPr lang="it-IT" sz="3200" dirty="0">
                <a:latin typeface="+mn-lt"/>
              </a:rPr>
              <a:t>Mi socorro viene de ti, Señor, </a:t>
            </a:r>
          </a:p>
          <a:p>
            <a:pPr algn="ctr"/>
            <a:r>
              <a:rPr lang="it-IT" sz="3200" dirty="0">
                <a:latin typeface="+mn-lt"/>
              </a:rPr>
              <a:t>mi socorro viene de ti; </a:t>
            </a:r>
          </a:p>
          <a:p>
            <a:pPr algn="ctr"/>
            <a:r>
              <a:rPr lang="it-IT" sz="3200" dirty="0">
                <a:latin typeface="+mn-lt"/>
              </a:rPr>
              <a:t>en ti está puesta mi confianza, </a:t>
            </a:r>
          </a:p>
          <a:p>
            <a:pPr algn="ctr">
              <a:spcAft>
                <a:spcPts val="1200"/>
              </a:spcAft>
            </a:pPr>
            <a:r>
              <a:rPr lang="it-IT" sz="3200" dirty="0">
                <a:latin typeface="+mn-lt"/>
              </a:rPr>
              <a:t>mi socorro viene de ti. </a:t>
            </a:r>
          </a:p>
          <a:p>
            <a:pPr algn="ctr"/>
            <a:r>
              <a:rPr lang="it-IT" sz="3200" dirty="0">
                <a:latin typeface="+mn-lt"/>
              </a:rPr>
              <a:t>En ti me regocijaré, Señor; </a:t>
            </a:r>
          </a:p>
          <a:p>
            <a:pPr algn="ctr"/>
            <a:r>
              <a:rPr lang="it-IT" sz="3200" dirty="0">
                <a:latin typeface="+mn-lt"/>
              </a:rPr>
              <a:t>en ti descansaré.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1 Rectángulo"/>
          <p:cNvSpPr>
            <a:spLocks noChangeArrowheads="1"/>
          </p:cNvSpPr>
          <p:nvPr/>
        </p:nvSpPr>
        <p:spPr bwMode="auto">
          <a:xfrm>
            <a:off x="323528" y="1115447"/>
            <a:ext cx="842493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VASO ELEVO </a:t>
            </a:r>
          </a:p>
          <a:p>
            <a:pPr algn="ctr"/>
            <a:r>
              <a:rPr lang="es-CL" sz="3200" dirty="0">
                <a:latin typeface="+mn-lt"/>
              </a:rPr>
              <a:t>Mi vaso elevo, </a:t>
            </a:r>
          </a:p>
          <a:p>
            <a:pPr algn="ctr"/>
            <a:r>
              <a:rPr lang="es-CL" sz="3200" dirty="0">
                <a:latin typeface="+mn-lt"/>
              </a:rPr>
              <a:t>que sea lleno; </a:t>
            </a:r>
          </a:p>
          <a:p>
            <a:pPr algn="ctr"/>
            <a:r>
              <a:rPr lang="es-CL" sz="3200" dirty="0">
                <a:latin typeface="+mn-lt"/>
              </a:rPr>
              <a:t>heme aquí con ardiente sed. </a:t>
            </a:r>
          </a:p>
          <a:p>
            <a:pPr algn="ctr"/>
            <a:r>
              <a:rPr lang="es-CL" sz="3200" dirty="0">
                <a:latin typeface="+mn-lt"/>
              </a:rPr>
              <a:t>Fuente divina </a:t>
            </a:r>
          </a:p>
          <a:p>
            <a:pPr algn="ctr"/>
            <a:r>
              <a:rPr lang="es-CL" sz="3200" dirty="0">
                <a:latin typeface="+mn-lt"/>
              </a:rPr>
              <a:t>de tu abundancia; </a:t>
            </a:r>
          </a:p>
          <a:p>
            <a:pPr algn="ctr"/>
            <a:r>
              <a:rPr lang="es-CL" sz="3200" dirty="0">
                <a:latin typeface="+mn-lt"/>
              </a:rPr>
              <a:t>míralo, llénalo,</a:t>
            </a:r>
          </a:p>
          <a:p>
            <a:pPr algn="ctr"/>
            <a:r>
              <a:rPr lang="es-CL" sz="3200" dirty="0">
                <a:latin typeface="+mn-lt"/>
              </a:rPr>
              <a:t>te ruego hoy.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1"/>
          <p:cNvSpPr>
            <a:spLocks noChangeArrowheads="1"/>
          </p:cNvSpPr>
          <p:nvPr/>
        </p:nvSpPr>
        <p:spPr bwMode="auto">
          <a:xfrm>
            <a:off x="0" y="656679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NADIE PUDO AMARME COMO CRISTO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Hoy yo quiero hablarte del amor de Cristo,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pues en él hallé un amigo fuerte y fiel;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por su gracia transformó mi vida entera,</a:t>
            </a:r>
            <a:r>
              <a:rPr lang="es-CL" sz="3200" dirty="0">
                <a:latin typeface="+mn-lt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lo que en esta vida soy lo debo a él.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Nadie pudo amarme como Cristo,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es incomparable su amistad;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solo él pudo redimirme del pecado,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por su amor y su bondad.</a:t>
            </a:r>
            <a:endParaRPr lang="es-CL" sz="32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656679"/>
            <a:ext cx="8351837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Lleno estaba yo de ayes y tristeza,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lleno estaba de miserias y dolor;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con ternura, Cristo me tendió la mano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me guió por el sendero del amor.</a:t>
            </a: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cs typeface="Arial" pitchFamily="34" charset="0"/>
              </a:rPr>
              <a:t>Nadie pudo amarme como Cristo…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Cada día viene a darme nuevo aliento,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 mi corazón infunde dulce paz;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no comprenderé por qué vino a salvarme,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hasta que en el cielo pueda ver su faz.</a:t>
            </a: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cs typeface="Arial" pitchFamily="34" charset="0"/>
              </a:rPr>
              <a:t>Nadie pudo amarme como Cristo…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1 Rectángulo"/>
          <p:cNvSpPr>
            <a:spLocks noChangeArrowheads="1"/>
          </p:cNvSpPr>
          <p:nvPr/>
        </p:nvSpPr>
        <p:spPr bwMode="auto">
          <a:xfrm>
            <a:off x="323528" y="677009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BUSQUÉIS ENTRE LOS MUERTOS AL QUE VIVE </a:t>
            </a:r>
          </a:p>
          <a:p>
            <a:pPr algn="ctr"/>
            <a:r>
              <a:rPr lang="es-CL" sz="3200" dirty="0">
                <a:latin typeface="+mn-lt"/>
              </a:rPr>
              <a:t>No busquéis entre los muertos al que vive, </a:t>
            </a:r>
          </a:p>
          <a:p>
            <a:pPr algn="ctr"/>
            <a:r>
              <a:rPr lang="es-CL" sz="3200" dirty="0">
                <a:latin typeface="+mn-lt"/>
              </a:rPr>
              <a:t>no busquéis entre los muertos a Jesús; </a:t>
            </a:r>
          </a:p>
          <a:p>
            <a:pPr algn="ctr"/>
            <a:r>
              <a:rPr lang="es-CL" sz="3200" dirty="0">
                <a:latin typeface="+mn-lt"/>
              </a:rPr>
              <a:t>no busquéis entre los muertos al que vive,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busquéis entre los muertos al Señor. </a:t>
            </a:r>
          </a:p>
          <a:p>
            <a:pPr algn="ctr"/>
            <a:r>
              <a:rPr lang="es-CL" sz="3200" dirty="0">
                <a:latin typeface="+mn-lt"/>
              </a:rPr>
              <a:t>Ha resucitado, ha resucitado,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ha resucitado como dijo. </a:t>
            </a:r>
          </a:p>
          <a:p>
            <a:pPr algn="ctr"/>
            <a:r>
              <a:rPr lang="es-CL" sz="3200" dirty="0">
                <a:latin typeface="+mn-lt"/>
              </a:rPr>
              <a:t>Aleluya, aleluya, gloria a Cristo;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aleluya, aleluya, gloria a él. </a:t>
            </a:r>
          </a:p>
          <a:p>
            <a:pPr algn="ctr"/>
            <a:r>
              <a:rPr lang="es-CL" sz="3200" dirty="0">
                <a:latin typeface="+mn-lt"/>
              </a:rPr>
              <a:t>Ha resucitado, ha resucitado... 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"/>
          <p:cNvSpPr>
            <a:spLocks noChangeArrowheads="1"/>
          </p:cNvSpPr>
          <p:nvPr/>
        </p:nvSpPr>
        <p:spPr bwMode="auto">
          <a:xfrm>
            <a:off x="0" y="633189"/>
            <a:ext cx="9144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 ESPERABA YO DE MÍ...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esperaba yo de mí acercarme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mas tú descendiste en humano ser;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esperaba yo de mí pregonar de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más, Jesús, oí tu voz llamándome.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agradecido de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agradecido por tu cruz;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agradecido de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viniste a buscar y a salvarme 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Rectángulo"/>
          <p:cNvSpPr>
            <a:spLocks noChangeArrowheads="1"/>
          </p:cNvSpPr>
          <p:nvPr/>
        </p:nvSpPr>
        <p:spPr bwMode="auto">
          <a:xfrm>
            <a:off x="0" y="358799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altLang="es-CL" sz="3600" b="1" dirty="0">
                <a:latin typeface="Calibri" pitchFamily="34" charset="0"/>
              </a:rPr>
              <a:t>   </a:t>
            </a:r>
            <a:r>
              <a:rPr lang="es-CL" altLang="es-CL" sz="3200" b="1" dirty="0">
                <a:latin typeface="Calibri" pitchFamily="34" charset="0"/>
              </a:rPr>
              <a:t>ALFA Y OMEGA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  Alfa y Omega, principio y fin, 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el que es, y que era y que ha de venir,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el Todopoderoso, Dios con nosotros,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el Señor Jesús, el Señor Jesús,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el Señor Jesús.</a:t>
            </a:r>
          </a:p>
          <a:p>
            <a:pPr algn="ctr">
              <a:spcBef>
                <a:spcPts val="1200"/>
              </a:spcBef>
            </a:pPr>
            <a:r>
              <a:rPr lang="es-CL" altLang="es-CL" sz="3200" dirty="0">
                <a:latin typeface="Calibri" pitchFamily="34" charset="0"/>
              </a:rPr>
              <a:t>Digno es el Cordero que fue inmolado	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de tomar el poder y las riquezas,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la sabiduría, y la fortaleza, 	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la honra, la gloria y la alabanza: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Digno es él.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Rectángulo"/>
          <p:cNvSpPr>
            <a:spLocks noChangeArrowheads="1"/>
          </p:cNvSpPr>
          <p:nvPr/>
        </p:nvSpPr>
        <p:spPr bwMode="auto">
          <a:xfrm>
            <a:off x="0" y="564728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NO HAY DIOS FUERA DE TI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Dios fuera de ti...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majestuoso, alto, lleno de gloria y poder; 	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Dios fuera de ti.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Jesucristo, tú eres mi Dios…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maravilloso, sublime eres tú;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  <a:cs typeface="Arial" pitchFamily="34" charset="0"/>
              </a:rPr>
              <a:t>digno de exaltación, digno de todo loor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Recibe de tus redimidos la gloria,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recibe de tus redimidos la honra,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la alabanza y la adoración.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2 Marcador de contenido"/>
          <p:cNvSpPr>
            <a:spLocks noGrp="1"/>
          </p:cNvSpPr>
          <p:nvPr>
            <p:ph idx="1"/>
          </p:nvPr>
        </p:nvSpPr>
        <p:spPr>
          <a:xfrm>
            <a:off x="395288" y="1196925"/>
            <a:ext cx="8229600" cy="410428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b="1" dirty="0"/>
              <a:t>NO HAY OTRO NOMBRE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No hay otro nombre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dado a los hombres: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Jesucristo es el Señor.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Toda lengua confesará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/>
              <a:t>Que Jesús es el Señor.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3 Rectángulo"/>
          <p:cNvSpPr>
            <a:spLocks noChangeArrowheads="1"/>
          </p:cNvSpPr>
          <p:nvPr/>
        </p:nvSpPr>
        <p:spPr bwMode="auto">
          <a:xfrm>
            <a:off x="395536" y="836712"/>
            <a:ext cx="87484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HAY QUEJAS PARA TI, SEÑOR </a:t>
            </a:r>
          </a:p>
          <a:p>
            <a:pPr algn="ctr"/>
            <a:r>
              <a:rPr lang="es-CL" sz="3200" dirty="0">
                <a:latin typeface="+mn-lt"/>
              </a:rPr>
              <a:t>No hay quejas para ti, mi Señor, </a:t>
            </a:r>
          </a:p>
          <a:p>
            <a:pPr algn="ctr"/>
            <a:r>
              <a:rPr lang="es-CL" sz="3200" dirty="0">
                <a:latin typeface="+mn-lt"/>
              </a:rPr>
              <a:t>solo hay gratitud; </a:t>
            </a:r>
          </a:p>
          <a:p>
            <a:pPr algn="ctr"/>
            <a:r>
              <a:rPr lang="es-CL" sz="3200" dirty="0">
                <a:latin typeface="+mn-lt"/>
              </a:rPr>
              <a:t>tú levantas mi cabeza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hay quejas, solo hay gratitud. </a:t>
            </a:r>
          </a:p>
          <a:p>
            <a:pPr algn="ctr"/>
            <a:r>
              <a:rPr lang="es-CL" sz="3200" dirty="0">
                <a:latin typeface="+mn-lt"/>
              </a:rPr>
              <a:t>En las pruebas y tribulación, </a:t>
            </a:r>
          </a:p>
          <a:p>
            <a:pPr algn="ctr"/>
            <a:r>
              <a:rPr lang="es-CL" sz="3200" dirty="0">
                <a:latin typeface="+mn-lt"/>
              </a:rPr>
              <a:t>tú me hablas con amor, </a:t>
            </a:r>
          </a:p>
          <a:p>
            <a:pPr algn="ctr"/>
            <a:r>
              <a:rPr lang="es-CL" sz="3200" dirty="0">
                <a:latin typeface="+mn-lt"/>
              </a:rPr>
              <a:t>y me dices: Ya no temas, </a:t>
            </a:r>
          </a:p>
          <a:p>
            <a:pPr algn="ctr"/>
            <a:r>
              <a:rPr lang="es-CL" sz="3200" dirty="0">
                <a:latin typeface="+mn-lt"/>
              </a:rPr>
              <a:t>que a tu lado siempre estoy.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2 Marcador de contenido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832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b="1" dirty="0"/>
              <a:t>NO HAY SANTO COMO EL SEÑOR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Mi corazón se regocija en Jehová,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mi poder se exalta en </a:t>
            </a:r>
            <a:r>
              <a:rPr lang="es-CL" dirty="0" err="1"/>
              <a:t>Yahvé</a:t>
            </a:r>
            <a:r>
              <a:rPr lang="es-CL" dirty="0"/>
              <a:t>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mi boca se ensancha ante mis enemigos;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me alegraré en tu salvación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No hay Santo como el Señor,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porque no hay ninguno fuera de ti;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no hay refugio como el Dios nuestro,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/>
              <a:t>no hay refugio como el Salvador.</a:t>
            </a:r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"/>
          <p:cNvSpPr>
            <a:spLocks noChangeArrowheads="1"/>
          </p:cNvSpPr>
          <p:nvPr/>
        </p:nvSpPr>
        <p:spPr bwMode="auto">
          <a:xfrm>
            <a:off x="0" y="452586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NOMBRE SOBRE TODO NOMBRE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Nombre sobre todo nombre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nombre de mi Cristo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ante tan glorioso nombre todos se postrarán.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Todas las fuerzas de oscuridad,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todo el mundo la humanidad,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todos los cielos y su potestad, todos se postrarán.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Nuestros ojos le contemplan,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nuestro corazón le adora,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nuestros labios hoy proclaman: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¡Jesucristo es Señor!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"/>
          <p:cNvSpPr>
            <a:spLocks noChangeArrowheads="1"/>
          </p:cNvSpPr>
          <p:nvPr/>
        </p:nvSpPr>
        <p:spPr bwMode="auto">
          <a:xfrm>
            <a:off x="0" y="430808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NO PODEMOS DEJAR DE DECIR...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(1 Juan 1:1-2)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podemos dejar de decir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lo que hemos visto y oído,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lo que han palpado nuestras manos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tocante al Verbo de vida.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Señor Jesús, anunciamos tu nombre: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la vida eterna de Dios manifestada.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ti, Señor, al inefable don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hoy alzamos manos santas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unidos te adoramos.</a:t>
            </a:r>
            <a:endParaRPr lang="es-ES" sz="29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"/>
          <p:cNvSpPr>
            <a:spLocks noChangeArrowheads="1"/>
          </p:cNvSpPr>
          <p:nvPr/>
        </p:nvSpPr>
        <p:spPr bwMode="auto">
          <a:xfrm>
            <a:off x="0" y="-30163"/>
            <a:ext cx="9144000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NO PODRÉ OLVIDAR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16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podré olvidar lo que antes fui,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lejos del redil del Buen Pastor;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cuando confundido, estaba perdido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lejos del redil, a la intemperie.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Él vino a mi vida, vio mi condición,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cargó en sus hombros y me rescató.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Ahora yo le sigo y escucho su voz,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soy apacentado por su amor.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Tengo un canto nuevo, Cristo vive en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Cristo es el obispo de mi alma;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me olvidaré de su llamado,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del Pastor y obispo de mi alma.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"/>
          <p:cNvSpPr>
            <a:spLocks noChangeArrowheads="1"/>
          </p:cNvSpPr>
          <p:nvPr/>
        </p:nvSpPr>
        <p:spPr bwMode="auto">
          <a:xfrm>
            <a:off x="0" y="992857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 PUEDO ESTAR SIN TI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puedo estar sin ti, mi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puedo estar sin ti, mi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mi ser lo rindo a ti, a ti;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Todas las cosas sin ti dejan de ser,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pierde su valor si no estás tú;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todas las cosas sin ti dejan de ser,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pierde su valor si no estás tú.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1 Rectángulo"/>
          <p:cNvSpPr>
            <a:spLocks noChangeArrowheads="1"/>
          </p:cNvSpPr>
          <p:nvPr/>
        </p:nvSpPr>
        <p:spPr bwMode="auto">
          <a:xfrm>
            <a:off x="323528" y="983044"/>
            <a:ext cx="84969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PUEDO IMAGINAR </a:t>
            </a:r>
          </a:p>
          <a:p>
            <a:pPr algn="ctr"/>
            <a:r>
              <a:rPr lang="es-CL" sz="3200" dirty="0">
                <a:latin typeface="+mn-lt"/>
              </a:rPr>
              <a:t>No puedo imaginar, Señor, tu grandeza. </a:t>
            </a:r>
          </a:p>
          <a:p>
            <a:pPr algn="ctr"/>
            <a:r>
              <a:rPr lang="es-CL" sz="3200" dirty="0">
                <a:latin typeface="+mn-lt"/>
              </a:rPr>
              <a:t>Mas tú, siendo Dios,</a:t>
            </a:r>
          </a:p>
          <a:p>
            <a:pPr algn="ctr"/>
            <a:r>
              <a:rPr lang="es-CL" sz="3200" dirty="0">
                <a:latin typeface="+mn-lt"/>
              </a:rPr>
              <a:t>tomaste forma de siervo, </a:t>
            </a:r>
          </a:p>
          <a:p>
            <a:pPr algn="ctr"/>
            <a:r>
              <a:rPr lang="es-CL" sz="3200" dirty="0">
                <a:latin typeface="+mn-lt"/>
              </a:rPr>
              <a:t>te humillaste hasta la muerte</a:t>
            </a:r>
          </a:p>
          <a:p>
            <a:pPr algn="ctr"/>
            <a:r>
              <a:rPr lang="es-CL" sz="3200" dirty="0">
                <a:latin typeface="+mn-lt"/>
              </a:rPr>
              <a:t>y muerte de cruz. </a:t>
            </a:r>
          </a:p>
          <a:p>
            <a:pPr algn="ctr"/>
            <a:r>
              <a:rPr lang="es-CL" sz="3200" dirty="0">
                <a:latin typeface="+mn-lt"/>
              </a:rPr>
              <a:t>Hoy yo quiero darte gracias, mi Señor. </a:t>
            </a:r>
          </a:p>
          <a:p>
            <a:pPr algn="ctr"/>
            <a:r>
              <a:rPr lang="es-CL" sz="3200" dirty="0">
                <a:latin typeface="+mn-lt"/>
              </a:rPr>
              <a:t>Tu misericordia me alcanzó </a:t>
            </a:r>
          </a:p>
          <a:p>
            <a:pPr algn="ctr"/>
            <a:r>
              <a:rPr lang="es-CL" sz="3200" dirty="0">
                <a:latin typeface="+mn-lt"/>
              </a:rPr>
              <a:t>y me diste una grande salvación. 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828898"/>
            <a:ext cx="84963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NOS ACERCAMOS A TI,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Nos acercamos a ti, Jesús, piedra viva,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ciertamente desechada por los hombres,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para Dios escogida y preciosa,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mas para Dios escogida y preciosa.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nosotros también, como piedras vivas,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edificadas en ti, piedra preciosa;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nosotros también, como piedras vivas,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exaltamos, Jesús, te adoramos.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Rectángulo"/>
          <p:cNvSpPr>
            <a:spLocks noChangeArrowheads="1"/>
          </p:cNvSpPr>
          <p:nvPr/>
        </p:nvSpPr>
        <p:spPr bwMode="auto">
          <a:xfrm>
            <a:off x="360363" y="620713"/>
            <a:ext cx="84597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AL FIEL Y VERDADERO </a:t>
            </a:r>
          </a:p>
          <a:p>
            <a:pPr algn="ctr"/>
            <a:endParaRPr lang="es-CL" altLang="es-CL" sz="3200" b="1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Al Fiel y Verdadero, al Verbo de Dios,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sea toda gloria y toda alabanza.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Porque sus juicios son verdaderos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y su reino no tendrá fin.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¡Aleluya, aleluya,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porque el Señor nuestro Dios Todopoderoso reina, sí, él reina!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92857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NOS AMASTE SEÑOR</a:t>
            </a:r>
            <a:r>
              <a:rPr lang="es-CL" sz="3200" dirty="0">
                <a:latin typeface="+mj-lt"/>
              </a:rPr>
              <a:t>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Nos amaste, Señor, con amor infinito;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nos amaste, Señor, con amor infinito,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que hasta tu vida diste por nosotros,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nos redimiste para la gloria de tu nombre.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Bendito, bendito, bendito eres, Señor;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bendito, bendito, bendito eres, Señor. 	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0" y="246657"/>
            <a:ext cx="91440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NOS CONSAGRAMOS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Nos consagramos a ti, Señor,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abrazados por tu amor nos rendimos hoy;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somos tuyos, es tu derecho: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nos compraste para servirte y adorarte.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pararemos; en pos de ti correremos,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como un cuerpo edificados sobre el fundamento,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cual eres tú, Roca eterna de nuestra salvación;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piedra preciosa y escogida por Dios,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cual eres tú, Cristo, Cristo el Señor,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bendita gracia que del cielo descendió.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"/>
          <p:cNvSpPr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NOS HEMOS ACERCADO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hemos acercado al monte de Sion,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la ciudad del Dios vivo,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la multitud de millares de ángeles,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Sumo Sacerdote, a Jesús el mediador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nuevo pacto hecho en su sangre,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obtener eterna redención.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Hemos venido a Jerusalén la celestial,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iglesia amada del Santo, del Santo de Israel.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1 Rectángulo"/>
          <p:cNvSpPr>
            <a:spLocks noChangeArrowheads="1"/>
          </p:cNvSpPr>
          <p:nvPr/>
        </p:nvSpPr>
        <p:spPr bwMode="auto">
          <a:xfrm>
            <a:off x="251520" y="706626"/>
            <a:ext cx="84969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NOSOTROS HEMOS VISTO</a:t>
            </a:r>
          </a:p>
          <a:p>
            <a:pPr algn="ctr"/>
            <a:r>
              <a:rPr lang="es-CL" sz="3200" dirty="0">
                <a:latin typeface="+mn-lt"/>
              </a:rPr>
              <a:t>Nosotros hemos visto y testificamos </a:t>
            </a:r>
          </a:p>
          <a:p>
            <a:pPr algn="ctr"/>
            <a:r>
              <a:rPr lang="es-CL" sz="3200" dirty="0">
                <a:latin typeface="+mn-lt"/>
              </a:rPr>
              <a:t>que el Padre ha enviado al Hijo, </a:t>
            </a:r>
          </a:p>
          <a:p>
            <a:pPr algn="ctr"/>
            <a:r>
              <a:rPr lang="es-CL" sz="3200" dirty="0">
                <a:latin typeface="+mn-lt"/>
              </a:rPr>
              <a:t>el Salvador del mundo. </a:t>
            </a:r>
          </a:p>
          <a:p>
            <a:pPr algn="ctr"/>
            <a:r>
              <a:rPr lang="es-CL" sz="3200" dirty="0">
                <a:latin typeface="+mn-lt"/>
              </a:rPr>
              <a:t>Todo el que confiesa</a:t>
            </a:r>
          </a:p>
          <a:p>
            <a:pPr algn="ctr"/>
            <a:r>
              <a:rPr lang="es-CL" sz="3200" dirty="0">
                <a:latin typeface="+mn-lt"/>
              </a:rPr>
              <a:t>que Jesús es el Hijo de Dios, </a:t>
            </a:r>
          </a:p>
          <a:p>
            <a:pPr algn="ctr"/>
            <a:r>
              <a:rPr lang="es-CL" sz="3200" dirty="0">
                <a:latin typeface="+mn-lt"/>
              </a:rPr>
              <a:t>Dios permanece en él y él en Dios. </a:t>
            </a:r>
          </a:p>
          <a:p>
            <a:pPr algn="ctr"/>
            <a:r>
              <a:rPr lang="es-CL" sz="3200" dirty="0">
                <a:latin typeface="+mn-lt"/>
              </a:rPr>
              <a:t>Y en esto sabemos</a:t>
            </a:r>
          </a:p>
          <a:p>
            <a:pPr algn="ctr"/>
            <a:r>
              <a:rPr lang="es-CL" sz="3200" dirty="0">
                <a:latin typeface="+mn-lt"/>
              </a:rPr>
              <a:t>que él permanece en nosotros: </a:t>
            </a:r>
          </a:p>
          <a:p>
            <a:pPr algn="ctr"/>
            <a:r>
              <a:rPr lang="es-CL" sz="3200" dirty="0">
                <a:latin typeface="+mn-lt"/>
              </a:rPr>
              <a:t>por el Espíritu que nos ha dado.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1 Rectángulo"/>
          <p:cNvSpPr>
            <a:spLocks noChangeArrowheads="1"/>
          </p:cNvSpPr>
          <p:nvPr/>
        </p:nvSpPr>
        <p:spPr bwMode="auto">
          <a:xfrm>
            <a:off x="323528" y="1237977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SOY MÍO YA </a:t>
            </a:r>
          </a:p>
          <a:p>
            <a:pPr algn="ctr"/>
            <a:r>
              <a:rPr lang="es-CL" sz="3200" dirty="0">
                <a:latin typeface="+mn-lt"/>
              </a:rPr>
              <a:t>No soy mío ya, no soy mío ya,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comprado por tu sangre,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no soy mío ya. </a:t>
            </a:r>
          </a:p>
          <a:p>
            <a:pPr algn="ctr"/>
            <a:r>
              <a:rPr lang="es-CL" sz="3200" dirty="0">
                <a:latin typeface="+mn-lt"/>
              </a:rPr>
              <a:t>Tuyo soy, Señor; tuyo soy, Señor; </a:t>
            </a:r>
          </a:p>
          <a:p>
            <a:pPr algn="ctr"/>
            <a:r>
              <a:rPr lang="es-CL" sz="3200" dirty="0">
                <a:latin typeface="+mn-lt"/>
              </a:rPr>
              <a:t>comprado por tu sangre,</a:t>
            </a:r>
          </a:p>
          <a:p>
            <a:pPr algn="ctr"/>
            <a:r>
              <a:rPr lang="es-CL" sz="3200" dirty="0">
                <a:latin typeface="+mn-lt"/>
              </a:rPr>
              <a:t>tuyo soy, Señor.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1 Rectángulo"/>
          <p:cNvSpPr>
            <a:spLocks noChangeArrowheads="1"/>
          </p:cNvSpPr>
          <p:nvPr/>
        </p:nvSpPr>
        <p:spPr bwMode="auto">
          <a:xfrm>
            <a:off x="359532" y="1828562"/>
            <a:ext cx="842493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NOS REUNIMOS A TI, OH GRAN SEÑOR </a:t>
            </a:r>
          </a:p>
          <a:p>
            <a:pPr algn="ctr"/>
            <a:r>
              <a:rPr lang="es-CL" sz="3200" dirty="0">
                <a:latin typeface="+mn-lt"/>
              </a:rPr>
              <a:t>Nos reunimos a ti, oh gran Señor, </a:t>
            </a:r>
          </a:p>
          <a:p>
            <a:pPr algn="ctr"/>
            <a:r>
              <a:rPr lang="es-CL" sz="3200" dirty="0">
                <a:latin typeface="+mn-lt"/>
              </a:rPr>
              <a:t>nos reunimos a ti, oh gran Señor. </a:t>
            </a:r>
          </a:p>
          <a:p>
            <a:pPr algn="ctr"/>
            <a:r>
              <a:rPr lang="es-CL" sz="3200" dirty="0">
                <a:latin typeface="+mn-lt"/>
              </a:rPr>
              <a:t>A ti se reúne tu pueblo,</a:t>
            </a:r>
          </a:p>
          <a:p>
            <a:pPr algn="ctr"/>
            <a:r>
              <a:rPr lang="es-CL" sz="3200" dirty="0">
                <a:latin typeface="+mn-lt"/>
              </a:rPr>
              <a:t>pues tú eres fiel, </a:t>
            </a:r>
          </a:p>
          <a:p>
            <a:pPr algn="ctr"/>
            <a:r>
              <a:rPr lang="es-CL" sz="3200" dirty="0">
                <a:latin typeface="+mn-lt"/>
              </a:rPr>
              <a:t>nos reunimos a ti, oh gran Señor.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1 Rectángulo"/>
          <p:cNvSpPr>
            <a:spLocks noChangeArrowheads="1"/>
          </p:cNvSpPr>
          <p:nvPr/>
        </p:nvSpPr>
        <p:spPr bwMode="auto">
          <a:xfrm>
            <a:off x="323528" y="188640"/>
            <a:ext cx="8496944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NOS REUNIMOS HOY AQUÍ </a:t>
            </a:r>
          </a:p>
          <a:p>
            <a:pPr algn="ctr"/>
            <a:r>
              <a:rPr lang="es-CL" sz="3000" dirty="0">
                <a:latin typeface="+mn-lt"/>
              </a:rPr>
              <a:t>Nos reunimos hoy aquí </a:t>
            </a:r>
          </a:p>
          <a:p>
            <a:pPr algn="ctr"/>
            <a:r>
              <a:rPr lang="es-CL" sz="3000" dirty="0">
                <a:latin typeface="+mn-lt"/>
              </a:rPr>
              <a:t>para aclamar a Dios y amarle... </a:t>
            </a:r>
          </a:p>
          <a:p>
            <a:pPr algn="ctr"/>
            <a:r>
              <a:rPr lang="es-CL" sz="3000" dirty="0">
                <a:latin typeface="+mn-lt"/>
              </a:rPr>
              <a:t>Nos reunimos hoy aquí  </a:t>
            </a:r>
          </a:p>
          <a:p>
            <a:pPr algn="ctr"/>
            <a:r>
              <a:rPr lang="es-CL" sz="3000" dirty="0">
                <a:latin typeface="+mn-lt"/>
              </a:rPr>
              <a:t>para aclamar a Dios </a:t>
            </a:r>
          </a:p>
          <a:p>
            <a:pPr algn="ctr"/>
            <a:r>
              <a:rPr lang="es-CL" sz="3000" dirty="0">
                <a:latin typeface="+mn-lt"/>
              </a:rPr>
              <a:t>y amar a Cristo el Rey. </a:t>
            </a:r>
          </a:p>
          <a:p>
            <a:pPr algn="ctr"/>
            <a:r>
              <a:rPr lang="es-CL" sz="3000" dirty="0">
                <a:latin typeface="+mn-lt"/>
              </a:rPr>
              <a:t>Adoremos a Cristo el Señor. </a:t>
            </a:r>
          </a:p>
          <a:p>
            <a:pPr algn="ctr"/>
            <a:r>
              <a:rPr lang="es-CL" sz="3000" dirty="0">
                <a:latin typeface="+mn-lt"/>
              </a:rPr>
              <a:t>Despojémonos de todo, </a:t>
            </a:r>
          </a:p>
          <a:p>
            <a:pPr algn="ctr"/>
            <a:r>
              <a:rPr lang="es-CL" sz="3000" dirty="0">
                <a:latin typeface="+mn-lt"/>
              </a:rPr>
              <a:t>contemplémosle a él y adorémosle... </a:t>
            </a:r>
          </a:p>
          <a:p>
            <a:pPr algn="ctr"/>
            <a:r>
              <a:rPr lang="es-CL" sz="3000" dirty="0">
                <a:latin typeface="+mn-lt"/>
              </a:rPr>
              <a:t>Despojémonos de todo, </a:t>
            </a:r>
          </a:p>
          <a:p>
            <a:pPr algn="ctr"/>
            <a:r>
              <a:rPr lang="es-CL" sz="3000" dirty="0">
                <a:latin typeface="+mn-lt"/>
              </a:rPr>
              <a:t>contemplémosle a él </a:t>
            </a:r>
          </a:p>
          <a:p>
            <a:pPr algn="ctr"/>
            <a:r>
              <a:rPr lang="es-CL" sz="3000" dirty="0">
                <a:latin typeface="+mn-lt"/>
              </a:rPr>
              <a:t>y adoremos al Señor. </a:t>
            </a:r>
          </a:p>
          <a:p>
            <a:pPr algn="ctr"/>
            <a:r>
              <a:rPr lang="es-CL" sz="3000" dirty="0">
                <a:latin typeface="+mn-lt"/>
              </a:rPr>
              <a:t>Adoremos a Cristo el Señor. </a:t>
            </a:r>
          </a:p>
          <a:p>
            <a:pPr algn="ctr"/>
            <a:r>
              <a:rPr lang="es-CL" sz="30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1 Rectángulo"/>
          <p:cNvSpPr>
            <a:spLocks noChangeArrowheads="1"/>
          </p:cNvSpPr>
          <p:nvPr/>
        </p:nvSpPr>
        <p:spPr bwMode="auto">
          <a:xfrm>
            <a:off x="323528" y="1718806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>
                <a:latin typeface="+mn-lt"/>
              </a:rPr>
              <a:t>Levantemos manos santas </a:t>
            </a:r>
          </a:p>
          <a:p>
            <a:pPr algn="ctr"/>
            <a:r>
              <a:rPr lang="es-CL" sz="3000" dirty="0">
                <a:latin typeface="+mn-lt"/>
              </a:rPr>
              <a:t>para magnificar y amarle... </a:t>
            </a:r>
          </a:p>
          <a:p>
            <a:pPr algn="ctr"/>
            <a:r>
              <a:rPr lang="es-CL" sz="3000" dirty="0">
                <a:latin typeface="+mn-lt"/>
              </a:rPr>
              <a:t>Levantemos manos santas  </a:t>
            </a:r>
          </a:p>
          <a:p>
            <a:pPr algn="ctr"/>
            <a:r>
              <a:rPr lang="es-CL" sz="3000" dirty="0">
                <a:latin typeface="+mn-lt"/>
              </a:rPr>
              <a:t>para magnificar </a:t>
            </a:r>
          </a:p>
          <a:p>
            <a:pPr algn="ctr"/>
            <a:r>
              <a:rPr lang="es-CL" sz="3000" dirty="0">
                <a:latin typeface="+mn-lt"/>
              </a:rPr>
              <a:t>y amar a Cristo el Rey... </a:t>
            </a:r>
          </a:p>
          <a:p>
            <a:pPr algn="ctr"/>
            <a:r>
              <a:rPr lang="es-CL" sz="3000" dirty="0">
                <a:latin typeface="+mn-lt"/>
              </a:rPr>
              <a:t>Adoremos a Cristo el Señor.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"/>
          <p:cNvSpPr>
            <a:spLocks noChangeArrowheads="1"/>
          </p:cNvSpPr>
          <p:nvPr/>
        </p:nvSpPr>
        <p:spPr bwMode="auto">
          <a:xfrm>
            <a:off x="0" y="23018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NOS SALVÓ POR AMOR...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salvó por amor de su nombre,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salvó para hacer notorio su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anunciemos sus maravillas,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cantemos sus alabanzas.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no alabarán los muertos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ni cuantos descienden al silencio.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alabarán los muertos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pero nosotros [:bendeciremos al Señor:]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ahora y para siempre,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bendeciremos al Señor.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"/>
          <p:cNvSpPr>
            <a:spLocks noChangeArrowheads="1"/>
          </p:cNvSpPr>
          <p:nvPr/>
        </p:nvSpPr>
        <p:spPr bwMode="auto">
          <a:xfrm>
            <a:off x="0" y="450999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NOS VISITÓ DESDE LO ALTO LA AURORA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visitó desde lo alto la aurora,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entrañable misericordia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dar luz a los que habitan en tinieblas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sombra de muerte,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encaminar nuestros pies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sendas de paz.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visitó el Hijo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redimió el poderoso Salvador;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pura gracia, de puro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su sangre preciosa nos compró.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49213"/>
            <a:ext cx="914400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ALIENADO EN EL MUNDO YERMO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11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Alienado en el mundo yermo,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sin Dios y sin esperanza,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desperté por la gracia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cuando Cristo me encontró.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 sabía para qué existía, ni cual sería mi destino,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entonces supe que el Dios bondadoso,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Padre de nuestro Señor Jesucristo,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era también mi Padre y mi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Ahora soy para ti, mi Dios; ahora soy para tu gloria,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ahora soy para tu alabanza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con tu pueblo que es la Iglesia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siempre te alabaré.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"/>
          <p:cNvSpPr>
            <a:spLocks noChangeArrowheads="1"/>
          </p:cNvSpPr>
          <p:nvPr/>
        </p:nvSpPr>
        <p:spPr bwMode="auto">
          <a:xfrm>
            <a:off x="-17463" y="554038"/>
            <a:ext cx="9144001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OH AMADO DE MI CORAZÓN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amado de mi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ante ti nos inclinamos hoy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adoración, en adoración.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digno de todo loor,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la iglesia confiesa hoy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tú eres el Señor, que tú eres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tú eres el Señor, que tú eres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Recibe tú la alabanza, recibe la exaltación,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recibe toda la gloria, mi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1 Rectángulo"/>
          <p:cNvSpPr>
            <a:spLocks noChangeArrowheads="1"/>
          </p:cNvSpPr>
          <p:nvPr/>
        </p:nvSpPr>
        <p:spPr bwMode="auto">
          <a:xfrm>
            <a:off x="323528" y="1165969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 AMOR, EL DE MI CRISTO </a:t>
            </a:r>
          </a:p>
          <a:p>
            <a:pPr algn="ctr"/>
            <a:r>
              <a:rPr lang="es-CL" sz="3200" dirty="0">
                <a:latin typeface="+mn-lt"/>
              </a:rPr>
              <a:t>Oh amor, el de mi Cristo,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alto y profundo es su amor. </a:t>
            </a:r>
          </a:p>
          <a:p>
            <a:pPr algn="ctr"/>
            <a:r>
              <a:rPr lang="es-CL" sz="3200" dirty="0">
                <a:latin typeface="+mn-lt"/>
              </a:rPr>
              <a:t>No hay amor que se pueda igualar, </a:t>
            </a:r>
          </a:p>
          <a:p>
            <a:pPr algn="ctr"/>
            <a:r>
              <a:rPr lang="es-CL" sz="3200" dirty="0">
                <a:latin typeface="+mn-lt"/>
              </a:rPr>
              <a:t>no hay amor que se pueda igualar. </a:t>
            </a:r>
          </a:p>
          <a:p>
            <a:pPr algn="ctr"/>
            <a:r>
              <a:rPr lang="es-CL" sz="3200" dirty="0">
                <a:latin typeface="+mn-lt"/>
              </a:rPr>
              <a:t>Maravilloso amor, sublime amor, </a:t>
            </a:r>
          </a:p>
          <a:p>
            <a:pPr algn="ctr"/>
            <a:r>
              <a:rPr lang="es-CL" sz="3200" dirty="0">
                <a:latin typeface="+mn-lt"/>
              </a:rPr>
              <a:t>incomparable es su amor.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-9525" y="646231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ea typeface="Times New Roman" pitchFamily="18" charset="0"/>
              </a:rPr>
              <a:t>OH CUÁN GLORIOSO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Oh, cuán glorioso es el Hijo de Dios,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siendo el resplandor de la gloria de Dios,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la imagen misma de su sustancia,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quien sustenta todas las cosas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con la palabra de su poder.</a:t>
            </a:r>
            <a:endParaRPr lang="es-CL" sz="3200" dirty="0">
              <a:latin typeface="+mj-lt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Habiendo efectuado por medio de sí mismo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purificación de nuestros pecados,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 sentó a la diestra de la Majestad en las alturas.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</a:rPr>
              <a:t>…</a:t>
            </a:r>
            <a:endParaRPr lang="es-CL" sz="3200" dirty="0">
              <a:latin typeface="+mj-lt"/>
            </a:endParaRP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64925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cuán glorioso es el Hijo de Dios;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a qué ángel se le dijo jamás: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“Mi Hijo eres tú,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adórenle todos los ángeles de Dios”.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Tu trono, oh Dios, por el siglo del siglo;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cetro de equidad es el cetro de tu Reino;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has amado la justicia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aborrecido la maldad.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CUÁN GRANDE</a:t>
            </a:r>
            <a:r>
              <a:rPr lang="es-CL" sz="3200" dirty="0">
                <a:latin typeface="+mj-lt"/>
                <a:cs typeface="Arial" pitchFamily="34" charset="0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PRUEBA DE AMOR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cuán grande prueba de amor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 que tú nos diste en la cruz;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como un cordero sin mancha, sin pecado,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fuiste inmolado, mi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Por el gozo puesto ante ti,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soportaste horrible aflicción;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por reconciliarnos con Dios nuestro Padre,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 entregaste al tormento cruel.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Oh, Señor, bendito sea tu sacrificio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 nos dio la vida, que nos redimió.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Oh, Señor, bendito sea tu amor.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0" y="328761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_tradnl" sz="32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OH HERMANOS, DAD A CRISTO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Oh hermanos, dad a Cristo alabanzas mil,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él la muerte ha vencido y la tumba vil. </a:t>
            </a:r>
          </a:p>
          <a:p>
            <a:pPr algn="ctr" eaLnBrk="0" hangingPunct="0">
              <a:defRPr/>
            </a:pPr>
            <a:r>
              <a:rPr lang="es-CL" sz="32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Cristo, por tu gran victoria, me das vida a mí,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vencedor tú de la muerte, gloria doy a ti.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En la cruz él fue clavado por mí, pecador;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por su muerte él se hizo nuestro Redentor.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En la tumba sepultaron a mi Salvador,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su presencia le ha quitado todo el temor...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La potencia de la muerte Cristo quebrantó;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del sepulcro tenebroso él se levantó.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"/>
          <p:cNvSpPr>
            <a:spLocks noChangeArrowheads="1"/>
          </p:cNvSpPr>
          <p:nvPr/>
        </p:nvSpPr>
        <p:spPr bwMode="auto">
          <a:xfrm>
            <a:off x="0" y="311150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PADRE ETERNO, ENVÍANOS TU REY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Padre eterno, envíanos tu Rey,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 tu Ungido, al Hijo de tu amor;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él juzgará a tu pueblo con justicia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aplastará bajo sus pies al opresor,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tendrá misericordia del humilde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la vida de sus pobres salvará.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Bendito Dios Todopoderoso,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único que hace maravillas;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bendito su nombre glorioso para siempre,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toda la tierra será llena de su gloria.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Amén y amén, amén y amén.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853"/>
            <a:ext cx="9144000" cy="56884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>
                <a:latin typeface="+mj-lt"/>
              </a:rPr>
              <a:t>OH PAN DEL CIELO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Oh pan del cielo, tú eres para mí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la poderosa ofrenda de perdón;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oh pan del cielo, tú eres para mí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bendita gracia y redención feliz.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Hoy puedo libre en el santuario entrar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y contemplar en tan excelsa luz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a quien por mi pecado se humilló.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…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351309"/>
            <a:ext cx="82296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Hoy puedo libre en el santuario entrar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y en el Lugar Santísimo adorar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la gloria verdadera de Jesús.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Bendita copa, tú eres para mí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el nuevo pacto del amor de Dios;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bendita copa, tú eres para mí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preciosa sangre que vertió Jesús.</a:t>
            </a:r>
            <a:endParaRPr lang="es-CL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3 Rectángulo"/>
          <p:cNvSpPr>
            <a:spLocks noChangeArrowheads="1"/>
          </p:cNvSpPr>
          <p:nvPr/>
        </p:nvSpPr>
        <p:spPr bwMode="auto">
          <a:xfrm>
            <a:off x="395536" y="634618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OH PROFUNDIDAD DE LAS RIQUEZAS...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(Rom. 11:33, 36).</a:t>
            </a:r>
          </a:p>
          <a:p>
            <a:pPr algn="ctr"/>
            <a:r>
              <a:rPr lang="es-CL" sz="3200" dirty="0">
                <a:latin typeface="+mn-lt"/>
              </a:rPr>
              <a:t>Oh profundidad de las riquezas, </a:t>
            </a:r>
          </a:p>
          <a:p>
            <a:pPr algn="ctr"/>
            <a:r>
              <a:rPr lang="es-CL" sz="3200" dirty="0">
                <a:latin typeface="+mn-lt"/>
              </a:rPr>
              <a:t>de la sabiduría y de la ciencia de Dios. </a:t>
            </a:r>
          </a:p>
          <a:p>
            <a:pPr algn="ctr"/>
            <a:r>
              <a:rPr lang="es-CL" sz="3200" dirty="0">
                <a:latin typeface="+mn-lt"/>
              </a:rPr>
              <a:t>Cuán insondables son sus juicios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 inescrutables sus caminos. </a:t>
            </a:r>
          </a:p>
          <a:p>
            <a:pPr algn="ctr"/>
            <a:r>
              <a:rPr lang="es-CL" sz="3200" dirty="0">
                <a:latin typeface="+mn-lt"/>
              </a:rPr>
              <a:t>De él y por él y para él son todas las cosas, </a:t>
            </a:r>
          </a:p>
          <a:p>
            <a:pPr algn="ctr"/>
            <a:r>
              <a:rPr lang="es-CL" sz="3200" dirty="0">
                <a:latin typeface="+mn-lt"/>
              </a:rPr>
              <a:t>a él sea gloria por los siglos. </a:t>
            </a:r>
          </a:p>
          <a:p>
            <a:pPr algn="ctr"/>
            <a:r>
              <a:rPr lang="es-CL" sz="3200" dirty="0">
                <a:latin typeface="+mn-lt"/>
              </a:rPr>
              <a:t>A él sea gloria por los siglos, </a:t>
            </a:r>
          </a:p>
          <a:p>
            <a:pPr algn="ctr"/>
            <a:r>
              <a:rPr lang="es-CL" sz="3200" dirty="0">
                <a:latin typeface="+mn-lt"/>
              </a:rPr>
              <a:t>a él sea gloria por los siglos, Amén.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1245418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 QUE DEL CIELO DESCENDIÓ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del cielo descendió,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hacer la voluntad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hemos visto, hemos visto.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esta es la voluntad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todo aquel que ve a Jesús,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crea en él, tenga vida, vida eterna,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él le resucitará en el día final.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3 Rectángulo"/>
          <p:cNvSpPr>
            <a:spLocks noChangeArrowheads="1"/>
          </p:cNvSpPr>
          <p:nvPr/>
        </p:nvSpPr>
        <p:spPr bwMode="auto">
          <a:xfrm>
            <a:off x="323528" y="636359"/>
            <a:ext cx="849694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 SEÑOR, CUÁNTO AMOR </a:t>
            </a:r>
          </a:p>
          <a:p>
            <a:pPr algn="ctr"/>
            <a:r>
              <a:rPr lang="es-CL" sz="3200" dirty="0">
                <a:latin typeface="+mn-lt"/>
              </a:rPr>
              <a:t>Oh Señor, cuánto amor </a:t>
            </a:r>
          </a:p>
          <a:p>
            <a:pPr algn="ctr"/>
            <a:r>
              <a:rPr lang="es-CL" sz="3200" dirty="0">
                <a:latin typeface="+mn-lt"/>
              </a:rPr>
              <a:t>nos demostraste yendo a la cruz, </a:t>
            </a:r>
          </a:p>
          <a:p>
            <a:pPr algn="ctr"/>
            <a:r>
              <a:rPr lang="es-CL" sz="3200" dirty="0">
                <a:latin typeface="+mn-lt"/>
              </a:rPr>
              <a:t>habiendo tú estado en la gloria con el Padre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te despojaste de todo por amor. </a:t>
            </a:r>
          </a:p>
          <a:p>
            <a:pPr algn="ctr"/>
            <a:r>
              <a:rPr lang="es-CL" sz="3200" dirty="0">
                <a:latin typeface="+mn-lt"/>
              </a:rPr>
              <a:t>Y yo que no soy capaz de negarme por ti, </a:t>
            </a:r>
          </a:p>
          <a:p>
            <a:pPr algn="ctr"/>
            <a:r>
              <a:rPr lang="es-CL" sz="3200" dirty="0">
                <a:latin typeface="+mn-lt"/>
              </a:rPr>
              <a:t>habiendo tú entregado todo </a:t>
            </a:r>
          </a:p>
          <a:p>
            <a:pPr algn="ctr"/>
            <a:r>
              <a:rPr lang="es-CL" sz="3200" dirty="0">
                <a:latin typeface="+mn-lt"/>
              </a:rPr>
              <a:t>y sufrido la humillación, oh mi Señor,  </a:t>
            </a:r>
          </a:p>
          <a:p>
            <a:pPr algn="ctr"/>
            <a:r>
              <a:rPr lang="es-CL" sz="3200" dirty="0">
                <a:latin typeface="+mn-lt"/>
              </a:rPr>
              <a:t>quiero hoy rendir mi corazón; </a:t>
            </a:r>
          </a:p>
          <a:p>
            <a:pPr algn="ctr"/>
            <a:r>
              <a:rPr lang="es-CL" sz="3200" dirty="0">
                <a:latin typeface="+mn-lt"/>
              </a:rPr>
              <a:t>oh, mi Señor, quiero negarme</a:t>
            </a:r>
          </a:p>
          <a:p>
            <a:pPr algn="ctr"/>
            <a:r>
              <a:rPr lang="es-CL" sz="3200" dirty="0">
                <a:latin typeface="+mn-lt"/>
              </a:rPr>
              <a:t>y postrarme a tus pies. 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4 Rectángulo"/>
          <p:cNvSpPr>
            <a:spLocks noChangeArrowheads="1"/>
          </p:cNvSpPr>
          <p:nvPr/>
        </p:nvSpPr>
        <p:spPr bwMode="auto">
          <a:xfrm>
            <a:off x="323528" y="686301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 SEÑOR, NINGUNO HAY COMO TÚ </a:t>
            </a:r>
          </a:p>
          <a:p>
            <a:pPr algn="ctr"/>
            <a:r>
              <a:rPr lang="es-CL" sz="3200" dirty="0">
                <a:latin typeface="+mn-lt"/>
              </a:rPr>
              <a:t>Oh Señor, ninguno hay como tú, </a:t>
            </a:r>
          </a:p>
          <a:p>
            <a:pPr algn="ctr"/>
            <a:r>
              <a:rPr lang="es-CL" sz="3200" dirty="0">
                <a:latin typeface="+mn-lt"/>
              </a:rPr>
              <a:t>ni obras que igualen tus obras; </a:t>
            </a:r>
          </a:p>
          <a:p>
            <a:pPr algn="ctr"/>
            <a:r>
              <a:rPr lang="es-CL" sz="3200" dirty="0">
                <a:latin typeface="+mn-lt"/>
              </a:rPr>
              <a:t>todas las naciones que hiciste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vendrán y adorarán delante de ti, Señor. </a:t>
            </a:r>
          </a:p>
          <a:p>
            <a:pPr algn="ctr"/>
            <a:r>
              <a:rPr lang="es-CL" sz="3200" dirty="0">
                <a:latin typeface="+mn-lt"/>
              </a:rPr>
              <a:t>Y glorificaremos tu nombre </a:t>
            </a:r>
          </a:p>
          <a:p>
            <a:pPr algn="ctr"/>
            <a:r>
              <a:rPr lang="es-CL" sz="3200" dirty="0">
                <a:latin typeface="+mn-lt"/>
              </a:rPr>
              <a:t>porque tú eres grande</a:t>
            </a:r>
          </a:p>
          <a:p>
            <a:pPr algn="ctr"/>
            <a:r>
              <a:rPr lang="es-CL" sz="3200" dirty="0">
                <a:latin typeface="+mn-lt"/>
              </a:rPr>
              <a:t>y hacedor de maravillas,  </a:t>
            </a:r>
          </a:p>
          <a:p>
            <a:pPr algn="ctr"/>
            <a:r>
              <a:rPr lang="es-CL" sz="3200" dirty="0">
                <a:latin typeface="+mn-lt"/>
              </a:rPr>
              <a:t>solo tú eres Dios.</a:t>
            </a:r>
          </a:p>
          <a:p>
            <a:pPr algn="ctr"/>
            <a:r>
              <a:rPr lang="es-CL" sz="2800" i="1" dirty="0">
                <a:latin typeface="+mn-lt"/>
              </a:rPr>
              <a:t>(Fin: …nuestro único Señor).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2 Marcador de contenido"/>
          <p:cNvSpPr>
            <a:spLocks noGrp="1"/>
          </p:cNvSpPr>
          <p:nvPr>
            <p:ph idx="1"/>
          </p:nvPr>
        </p:nvSpPr>
        <p:spPr>
          <a:xfrm>
            <a:off x="457200" y="803423"/>
            <a:ext cx="8229600" cy="56499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b="1"/>
              <a:t>OH SEÑOR, SOLO QUIERO TU VIDA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Oh, Señor, solo quiero tu vida,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oh, Señor, te quiero a ti,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y anhelo aquel día en que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tú te formes en mí,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tu vida sea expresada</a:t>
            </a:r>
          </a:p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/>
              <a:t>y ya no quede nada de mí, nada de mí.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Quiero ser como tú,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quiero ser como tú, Señor,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/>
              <a:t>quiero ser como tú.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"/>
          <p:cNvSpPr>
            <a:spLocks noChangeArrowheads="1"/>
          </p:cNvSpPr>
          <p:nvPr/>
        </p:nvSpPr>
        <p:spPr bwMode="auto">
          <a:xfrm>
            <a:off x="0" y="10795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OH SEÑOR, TÚ ERES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Señor, tú eres mi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madrugada busco tu rostro.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alma tiene sed de ti, </a:t>
            </a: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mi ser te anhela,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cual tierra seca y árida donde no hay agua.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tu misericordia es mejor que la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alzaré mis manos, te bendeciré mientras viva.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está saciada mi alma,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medito durante las vigilias de la noche.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has sido mi socorro,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sombra de tus alas me regocijaré.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alma se aferra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tu diestra, oh Señor, me sostiene.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1 Rectángulo"/>
          <p:cNvSpPr>
            <a:spLocks noChangeArrowheads="1"/>
          </p:cNvSpPr>
          <p:nvPr/>
        </p:nvSpPr>
        <p:spPr bwMode="auto">
          <a:xfrm>
            <a:off x="468313" y="513829"/>
            <a:ext cx="842486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sz="3000" b="1" dirty="0">
                <a:latin typeface="+mn-lt"/>
              </a:rPr>
              <a:t>OH SEÑOR, TÚ ME HAS EXAMINADO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 139)</a:t>
            </a:r>
          </a:p>
          <a:p>
            <a:pPr algn="ctr">
              <a:spcAft>
                <a:spcPts val="0"/>
              </a:spcAft>
            </a:pPr>
            <a:r>
              <a:rPr lang="es-CL" sz="3000" dirty="0">
                <a:latin typeface="+mn-lt"/>
              </a:rPr>
              <a:t>Oh, Señor, tú me has examinado y conocido. </a:t>
            </a:r>
          </a:p>
          <a:p>
            <a:pPr algn="ctr"/>
            <a:r>
              <a:rPr lang="es-CL" sz="3000" dirty="0">
                <a:latin typeface="+mn-lt"/>
              </a:rPr>
              <a:t>Has entendido desde lejos mis pensamientos. </a:t>
            </a:r>
          </a:p>
          <a:p>
            <a:pPr algn="ctr"/>
            <a:r>
              <a:rPr lang="es-CL" sz="3000" dirty="0">
                <a:latin typeface="+mn-lt"/>
              </a:rPr>
              <a:t>Pues aún no está la palabra en mi lengua, </a:t>
            </a:r>
          </a:p>
          <a:p>
            <a:pPr algn="ctr"/>
            <a:r>
              <a:rPr lang="es-CL" sz="3000" dirty="0">
                <a:latin typeface="+mn-lt"/>
              </a:rPr>
              <a:t>y he aquí, oh Señor, tú la sabes toda. </a:t>
            </a:r>
          </a:p>
          <a:p>
            <a:pPr algn="ctr"/>
            <a:r>
              <a:rPr lang="es-CL" sz="3000" dirty="0">
                <a:latin typeface="+mn-lt"/>
              </a:rPr>
              <a:t>Detrás y delante me rodeaste, Señor,</a:t>
            </a:r>
          </a:p>
          <a:p>
            <a:pPr algn="ctr"/>
            <a:r>
              <a:rPr lang="es-CL" sz="3000" dirty="0">
                <a:latin typeface="+mn-lt"/>
              </a:rPr>
              <a:t>detrás y delante me rodeaste, Señor,</a:t>
            </a:r>
          </a:p>
          <a:p>
            <a:pPr algn="ctr"/>
            <a:r>
              <a:rPr lang="es-CL" sz="3000" dirty="0">
                <a:latin typeface="+mn-lt"/>
              </a:rPr>
              <a:t>y sobre mí pusiste tu mano,</a:t>
            </a:r>
          </a:p>
          <a:p>
            <a:pPr algn="ctr"/>
            <a:r>
              <a:rPr lang="es-CL" sz="3000" dirty="0">
                <a:latin typeface="+mn-lt"/>
              </a:rPr>
              <a:t>y sobre mí ´pusiste tu mano. </a:t>
            </a:r>
          </a:p>
          <a:p>
            <a:pPr algn="ctr"/>
            <a:r>
              <a:rPr lang="es-CL" sz="3000" dirty="0">
                <a:latin typeface="+mn-lt"/>
              </a:rPr>
              <a:t>Estoy maravillado de ti, Señor, </a:t>
            </a:r>
          </a:p>
          <a:p>
            <a:pPr algn="ctr"/>
            <a:r>
              <a:rPr lang="es-CL" sz="3000" dirty="0">
                <a:latin typeface="+mn-lt"/>
              </a:rPr>
              <a:t>y mi alma lo sabe muy bien... </a:t>
            </a:r>
          </a:p>
          <a:p>
            <a:pPr algn="ctr"/>
            <a:r>
              <a:rPr lang="es-CL" sz="30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1 Rectángulo"/>
          <p:cNvSpPr>
            <a:spLocks noChangeArrowheads="1"/>
          </p:cNvSpPr>
          <p:nvPr/>
        </p:nvSpPr>
        <p:spPr bwMode="auto">
          <a:xfrm>
            <a:off x="468313" y="595129"/>
            <a:ext cx="8280151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>
                <a:latin typeface="+mn-lt"/>
              </a:rPr>
              <a:t>¿Adónde me iré de tu Espíritu? </a:t>
            </a:r>
          </a:p>
          <a:p>
            <a:pPr algn="ctr"/>
            <a:r>
              <a:rPr lang="es-CL" sz="3000" dirty="0">
                <a:latin typeface="+mn-lt"/>
              </a:rPr>
              <a:t>¿Y adónde huiré de tu presencia? </a:t>
            </a:r>
          </a:p>
          <a:p>
            <a:pPr algn="ctr"/>
            <a:r>
              <a:rPr lang="es-CL" sz="3000" dirty="0">
                <a:latin typeface="+mn-lt"/>
              </a:rPr>
              <a:t>Si subiere a los cielos, allí estás tú, mi Señor. </a:t>
            </a:r>
          </a:p>
          <a:p>
            <a:pPr algn="ctr"/>
            <a:r>
              <a:rPr lang="es-CL" sz="3000" dirty="0">
                <a:latin typeface="+mn-lt"/>
              </a:rPr>
              <a:t>Si habitare en el extremo del mar, allí tú estás. </a:t>
            </a:r>
          </a:p>
          <a:p>
            <a:pPr algn="ctr"/>
            <a:r>
              <a:rPr lang="es-CL" sz="3000" dirty="0">
                <a:latin typeface="+mn-lt"/>
              </a:rPr>
              <a:t>Porque tú has formado mis entrañas, </a:t>
            </a:r>
          </a:p>
          <a:p>
            <a:pPr algn="ctr"/>
            <a:r>
              <a:rPr lang="es-CL" sz="3000" dirty="0">
                <a:latin typeface="+mn-lt"/>
              </a:rPr>
              <a:t>tú me hiciste en el vientre de mi madre. </a:t>
            </a:r>
          </a:p>
          <a:p>
            <a:pPr algn="ctr"/>
            <a:r>
              <a:rPr lang="es-CL" sz="3000" dirty="0">
                <a:latin typeface="+mn-lt"/>
              </a:rPr>
              <a:t>Te alabaré, porque formidables son tus obras.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Te alabaré, porque maravillosas son tus obras. </a:t>
            </a:r>
          </a:p>
          <a:p>
            <a:pPr algn="ctr"/>
            <a:r>
              <a:rPr lang="es-CL" sz="3000" dirty="0">
                <a:latin typeface="+mn-lt"/>
              </a:rPr>
              <a:t>Cuán preciosos me son, oh Dios, tus pensamientos. </a:t>
            </a:r>
          </a:p>
          <a:p>
            <a:pPr algn="ctr"/>
            <a:r>
              <a:rPr lang="es-CL" sz="3000" dirty="0">
                <a:latin typeface="+mn-lt"/>
              </a:rPr>
              <a:t>Cuán grande es la suma de todos ellos. </a:t>
            </a:r>
          </a:p>
          <a:p>
            <a:pPr algn="ctr"/>
            <a:r>
              <a:rPr lang="es-CL" sz="3000" dirty="0">
                <a:latin typeface="+mn-lt"/>
              </a:rPr>
              <a:t>Si los enumero, son más que la arena del mar. </a:t>
            </a:r>
          </a:p>
          <a:p>
            <a:pPr algn="ctr"/>
            <a:r>
              <a:rPr lang="es-CL" sz="3000" dirty="0">
                <a:latin typeface="+mn-lt"/>
              </a:rPr>
              <a:t>Cuán preciosos me son, oh Dios, tus pensamientos.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400" y="1257027"/>
            <a:ext cx="9144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OS HABÉIS ACERCADO...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al monte de Sion,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 la ciudad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 Jerusalén la celestial,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 millares de ángeles.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¡Aleluya, aleluya... amén!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1 Rectángulo"/>
          <p:cNvSpPr>
            <a:spLocks noChangeArrowheads="1"/>
          </p:cNvSpPr>
          <p:nvPr/>
        </p:nvSpPr>
        <p:spPr bwMode="auto">
          <a:xfrm>
            <a:off x="251520" y="1033566"/>
            <a:ext cx="85689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OH, SI TÚ ME BESARAS </a:t>
            </a:r>
          </a:p>
          <a:p>
            <a:pPr algn="ctr"/>
            <a:r>
              <a:rPr lang="es-CL" sz="3200" dirty="0">
                <a:latin typeface="+mn-lt"/>
              </a:rPr>
              <a:t>Oh, si tú me besaras con besos de tu boca; </a:t>
            </a:r>
          </a:p>
          <a:p>
            <a:pPr algn="ctr"/>
            <a:r>
              <a:rPr lang="es-CL" sz="3200" dirty="0">
                <a:latin typeface="+mn-lt"/>
              </a:rPr>
              <a:t>oh si tú me besaras, oh amado mío. </a:t>
            </a:r>
          </a:p>
          <a:p>
            <a:pPr algn="ctr"/>
            <a:r>
              <a:rPr lang="es-CL" sz="3200" dirty="0">
                <a:latin typeface="+mn-lt"/>
              </a:rPr>
              <a:t>Porque mejores son tus amores,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mejores que el vino, atráeme, oh amado mío. </a:t>
            </a:r>
          </a:p>
          <a:p>
            <a:pPr algn="ctr"/>
            <a:r>
              <a:rPr lang="es-CL" sz="3200" dirty="0">
                <a:latin typeface="+mn-lt"/>
              </a:rPr>
              <a:t>Tu nombre es como ungüento derramado, </a:t>
            </a:r>
          </a:p>
          <a:p>
            <a:pPr algn="ctr"/>
            <a:r>
              <a:rPr lang="es-CL" sz="3200" dirty="0">
                <a:latin typeface="+mn-lt"/>
              </a:rPr>
              <a:t>atráeme, y en pos de ti correremos; </a:t>
            </a:r>
          </a:p>
          <a:p>
            <a:pPr algn="ctr"/>
            <a:r>
              <a:rPr lang="es-CL" sz="3200" dirty="0">
                <a:latin typeface="+mn-lt"/>
              </a:rPr>
              <a:t>atráeme, oh amado mío... 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962570"/>
            <a:ext cx="7848600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OH, YO QUIERO ALABAR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Oh, yo quiero alabar,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oh, yo quiero exaltar,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oh, yo quiero adorar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el nombre de Jesús.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es grande, majestuoso;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es santo, incomparable,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maravilloso.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/>
          <p:cNvSpPr>
            <a:spLocks noChangeArrowheads="1"/>
          </p:cNvSpPr>
          <p:nvPr/>
        </p:nvSpPr>
        <p:spPr bwMode="auto">
          <a:xfrm>
            <a:off x="0" y="1052934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PADRE NUESTRO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 nuestro, Padre nuestro,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Cristo, con él y en él,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te alabamos, te exaltamos, te adoramos.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 bueno...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 santo...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Abba, Padre…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323528" y="908893"/>
            <a:ext cx="8496944" cy="554444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/>
              <a:t>ACUÉRDATE DE ESTAS COSAS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(Isaías 44:21-23)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z="1800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Acuérdate de estas cosas, oh Jacob, 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porque mi siervo eres tú.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Yo te formé, yo te formé, siervo mío eres tú.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Yo deshice como una nube tus rebeliones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como niebla tus pecados.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Vuélvete a mí, vuélvete a mí,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porque yo te redimí.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…</a:t>
            </a:r>
            <a:endParaRPr lang="es-CL" altLang="es-C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850" y="1988840"/>
            <a:ext cx="8496300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AL QUE EN UNA CRUZ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en una cruz se entregó,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por amor por mí murió;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Señor Jesús la honra,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la gloria y la alabanza.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ChangeArrowheads="1"/>
          </p:cNvSpPr>
          <p:nvPr/>
        </p:nvSpPr>
        <p:spPr bwMode="auto">
          <a:xfrm>
            <a:off x="0" y="1246684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PADRE, PADRE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Padre, Padre, Padre.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Cristo, Cristo, Cristo.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Espíritu, Espíritu Santo.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Te adoramos…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"/>
          <p:cNvSpPr>
            <a:spLocks noChangeArrowheads="1"/>
          </p:cNvSpPr>
          <p:nvPr/>
        </p:nvSpPr>
        <p:spPr bwMode="auto">
          <a:xfrm>
            <a:off x="0" y="583084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PADRE, TE BENDECIMOS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Padre, te bendecimos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 nos diste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Padre, te damos gracias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podemos estar ante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persona de tu Hijo,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aquel que tú enviaste,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Jesús, por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él sea la gloria, a él sea la gloria,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los siglos de los siglos, Amén.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"/>
          <p:cNvSpPr>
            <a:spLocks noChangeArrowheads="1"/>
          </p:cNvSpPr>
          <p:nvPr/>
        </p:nvSpPr>
        <p:spPr bwMode="auto">
          <a:xfrm>
            <a:off x="0" y="11747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PASAD, PASAD POR LAS PUERTAS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(Isaías 62:10-12)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28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Pasad, pasad por las puertas,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barred el camino al pueblo;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allanad, allanad la calzada, quitad las piedras,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alzad pendón a los pueblos.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He aquí que el Señor hizo oír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hasta el fin de la tierra: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Decid a la hija de Sion, he aquí viene tu Salvador,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he aquí, su recompensa con él,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delante de él su obra.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les llamarán Pueblo Santo,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les llamarán Redimidos del Señor;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a ti te llamarán Ciudad Deseada, no desamparada.</a:t>
            </a:r>
            <a:endParaRPr lang="es-ES" altLang="es-CL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"/>
          <p:cNvSpPr>
            <a:spLocks noChangeArrowheads="1"/>
          </p:cNvSpPr>
          <p:nvPr/>
        </p:nvSpPr>
        <p:spPr bwMode="auto">
          <a:xfrm>
            <a:off x="0" y="583083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PASO A PASO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Paso a paso subió hasta el Calvario,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gota a gota sudó su dolor;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pero ese amor tan divino e incomprendido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 guió a la cruz y allí murió.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Pero esa muerte suya no es para muerte eterna,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sino que en sacrificio se dio por ti y por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al entregarse todo en expiación perfecta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compró consigo mismo nuestra salvación.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1 Rectángulo"/>
          <p:cNvSpPr>
            <a:spLocks noChangeArrowheads="1"/>
          </p:cNvSpPr>
          <p:nvPr/>
        </p:nvSpPr>
        <p:spPr bwMode="auto">
          <a:xfrm>
            <a:off x="323528" y="850642"/>
            <a:ext cx="84969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PEDID POR LA PAZ DE JERUSALÉN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 122:6-9) </a:t>
            </a:r>
          </a:p>
          <a:p>
            <a:pPr algn="ctr"/>
            <a:r>
              <a:rPr lang="es-CL" sz="3200" dirty="0">
                <a:latin typeface="+mn-lt"/>
              </a:rPr>
              <a:t>Pedid por la paz de Jerusalén; </a:t>
            </a:r>
          </a:p>
          <a:p>
            <a:pPr algn="ctr"/>
            <a:r>
              <a:rPr lang="es-CL" sz="3200" dirty="0">
                <a:latin typeface="+mn-lt"/>
              </a:rPr>
              <a:t>sean prosperados los que te aman. </a:t>
            </a:r>
          </a:p>
          <a:p>
            <a:pPr algn="ctr"/>
            <a:r>
              <a:rPr lang="es-CL" sz="3200" dirty="0">
                <a:latin typeface="+mn-lt"/>
              </a:rPr>
              <a:t>Sea la paz dentro de tus muros,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el descanso dentro de tus palacios. </a:t>
            </a:r>
          </a:p>
          <a:p>
            <a:pPr algn="ctr"/>
            <a:r>
              <a:rPr lang="es-CL" sz="3200" dirty="0">
                <a:latin typeface="+mn-lt"/>
              </a:rPr>
              <a:t>Por amor de mis hermanos y mis compañeros, </a:t>
            </a:r>
          </a:p>
          <a:p>
            <a:pPr algn="ctr"/>
            <a:r>
              <a:rPr lang="es-CL" sz="3200" dirty="0">
                <a:latin typeface="+mn-lt"/>
              </a:rPr>
              <a:t>diré yo: La paz sea contigo. </a:t>
            </a:r>
          </a:p>
          <a:p>
            <a:pPr algn="ctr"/>
            <a:r>
              <a:rPr lang="es-CL" sz="3200" dirty="0">
                <a:latin typeface="+mn-lt"/>
              </a:rPr>
              <a:t>Por amor a la casa del Señor nuestro Dios </a:t>
            </a:r>
          </a:p>
          <a:p>
            <a:pPr algn="ctr"/>
            <a:r>
              <a:rPr lang="es-CL" sz="3200" dirty="0">
                <a:latin typeface="+mn-lt"/>
              </a:rPr>
              <a:t>buscaré tu bien.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2 Marcador de contenido"/>
          <p:cNvSpPr>
            <a:spLocks noGrp="1"/>
          </p:cNvSpPr>
          <p:nvPr>
            <p:ph idx="1"/>
          </p:nvPr>
        </p:nvSpPr>
        <p:spPr>
          <a:xfrm>
            <a:off x="539750" y="476522"/>
            <a:ext cx="8229600" cy="61928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b="1" dirty="0">
                <a:latin typeface="+mj-lt"/>
                <a:cs typeface="Arial" pitchFamily="34" charset="0"/>
              </a:rPr>
              <a:t>PERO DIOS QUE ES RICO EN MISERICORDIA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CL" sz="2800" dirty="0">
              <a:latin typeface="+mj-lt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Pero Dios que es rico en misericordia,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 por su gran amor con que nos amó,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aún estando nosotros muertos en pecado,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nos dio vida juntamente con Cristo,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por gracia somos salvos.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 juntamente con él nos resucitó,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 asimismo nos hizo sentar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en los lugares celestiales, en Cristo Jesús.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Para mostrar en los siglos venideros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las abundantes riquezas de su gracia,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>
                <a:latin typeface="+mj-lt"/>
                <a:cs typeface="Arial" pitchFamily="34" charset="0"/>
              </a:rPr>
              <a:t>en su bondad para con nosotros en Cristo Jesús.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ChangeArrowheads="1"/>
          </p:cNvSpPr>
          <p:nvPr/>
        </p:nvSpPr>
        <p:spPr bwMode="auto">
          <a:xfrm>
            <a:off x="0" y="4953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PERO YO CANTARÉ DE TU PODER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cs typeface="Times New Roman" pitchFamily="18" charset="0"/>
              </a:rPr>
              <a:t>(Sal. 59:16-17)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Pero yo cantaré de tu poder,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alabaré de mañana tu misericordia,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has sido mi amparo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refugio en el día de mi angustia.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Fortaleza mía, a ti cantaré,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eres, oh Dios, mi refugio.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Fortaleza mía, a ti cantaré,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el Dios de mi misericordia.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1 Rectángulo"/>
          <p:cNvSpPr>
            <a:spLocks noChangeArrowheads="1"/>
          </p:cNvSpPr>
          <p:nvPr/>
        </p:nvSpPr>
        <p:spPr bwMode="auto">
          <a:xfrm>
            <a:off x="323528" y="646231"/>
            <a:ext cx="842493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PODEROSO ES TU REINO </a:t>
            </a:r>
          </a:p>
          <a:p>
            <a:pPr algn="ctr"/>
            <a:r>
              <a:rPr lang="es-ES" sz="3200" dirty="0">
                <a:latin typeface="+mn-lt"/>
              </a:rPr>
              <a:t>Poderoso es tu reino oh Dios,</a:t>
            </a:r>
          </a:p>
          <a:p>
            <a:pPr algn="ctr"/>
            <a:r>
              <a:rPr lang="es-ES" sz="3200" dirty="0">
                <a:latin typeface="+mn-lt"/>
              </a:rPr>
              <a:t>reino de vida y amor,</a:t>
            </a:r>
          </a:p>
          <a:p>
            <a:pPr algn="ctr"/>
            <a:r>
              <a:rPr lang="es-ES" sz="3200">
                <a:latin typeface="+mn-lt"/>
              </a:rPr>
              <a:t>reino </a:t>
            </a:r>
            <a:r>
              <a:rPr lang="es-ES" sz="3200" dirty="0">
                <a:latin typeface="+mn-lt"/>
              </a:rPr>
              <a:t>de luz y verdad,</a:t>
            </a:r>
          </a:p>
          <a:p>
            <a:pPr algn="ctr"/>
            <a:r>
              <a:rPr lang="es-ES" sz="3200" dirty="0">
                <a:latin typeface="+mn-lt"/>
              </a:rPr>
              <a:t>reino de paz y solaz.</a:t>
            </a:r>
          </a:p>
          <a:p>
            <a:pPr algn="ctr"/>
            <a:r>
              <a:rPr lang="es-ES" sz="3200" dirty="0">
                <a:latin typeface="+mn-lt"/>
              </a:rPr>
              <a:t>Acerca tu reino a las sombras,</a:t>
            </a:r>
          </a:p>
          <a:p>
            <a:pPr algn="ctr"/>
            <a:r>
              <a:rPr lang="es-ES" sz="3200" dirty="0">
                <a:latin typeface="+mn-lt"/>
              </a:rPr>
              <a:t>que huyan demonios y males,</a:t>
            </a:r>
          </a:p>
          <a:p>
            <a:pPr algn="ctr"/>
            <a:r>
              <a:rPr lang="es-ES" sz="3200" dirty="0">
                <a:latin typeface="+mn-lt"/>
              </a:rPr>
              <a:t>toda falsedad, disfraces de piedad,</a:t>
            </a:r>
          </a:p>
          <a:p>
            <a:pPr algn="ctr"/>
            <a:r>
              <a:rPr lang="es-ES" sz="3200" dirty="0">
                <a:latin typeface="+mn-lt"/>
              </a:rPr>
              <a:t>apariencia de verdad,</a:t>
            </a:r>
          </a:p>
          <a:p>
            <a:pPr algn="ctr"/>
            <a:r>
              <a:rPr lang="es-ES" sz="3200" dirty="0">
                <a:latin typeface="+mn-lt"/>
              </a:rPr>
              <a:t>relativa moralidad.</a:t>
            </a:r>
          </a:p>
          <a:p>
            <a:pPr algn="ctr"/>
            <a:r>
              <a:rPr lang="es-ES" sz="32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033C3-5B47-02E0-3536-095336AD5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1 Rectángulo">
            <a:extLst>
              <a:ext uri="{FF2B5EF4-FFF2-40B4-BE49-F238E27FC236}">
                <a16:creationId xmlns:a16="http://schemas.microsoft.com/office/drawing/2014/main" id="{0F8ADF65-EF52-CEA5-10D6-529E9ED0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908720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+mn-lt"/>
              </a:rPr>
              <a:t>Ven a imponer con tu sola presencia</a:t>
            </a:r>
          </a:p>
          <a:p>
            <a:pPr algn="ctr"/>
            <a:r>
              <a:rPr lang="es-ES" sz="3200" dirty="0">
                <a:latin typeface="+mn-lt"/>
              </a:rPr>
              <a:t>el orden del cielo donde todos te obedecen,</a:t>
            </a:r>
          </a:p>
          <a:p>
            <a:pPr algn="ctr"/>
            <a:r>
              <a:rPr lang="es-ES" sz="3200" dirty="0">
                <a:latin typeface="+mn-lt"/>
              </a:rPr>
              <a:t>la sola y soberana voluntad de Dios</a:t>
            </a:r>
          </a:p>
          <a:p>
            <a:pPr algn="ctr"/>
            <a:r>
              <a:rPr lang="es-ES" sz="3200" dirty="0">
                <a:latin typeface="+mn-lt"/>
              </a:rPr>
              <a:t>todos se someten al reino de Dios.</a:t>
            </a:r>
          </a:p>
          <a:p>
            <a:pPr algn="ctr"/>
            <a:endParaRPr lang="es-ES" sz="3200" dirty="0">
              <a:latin typeface="+mn-lt"/>
            </a:endParaRPr>
          </a:p>
          <a:p>
            <a:pPr algn="ctr"/>
            <a:r>
              <a:rPr lang="es-ES" sz="3200" dirty="0">
                <a:latin typeface="+mn-lt"/>
              </a:rPr>
              <a:t>Que tu iglesia viva y proclame</a:t>
            </a:r>
          </a:p>
          <a:p>
            <a:pPr algn="ctr"/>
            <a:r>
              <a:rPr lang="es-ES" sz="3200" dirty="0">
                <a:latin typeface="+mn-lt"/>
              </a:rPr>
              <a:t>tu reino de justicia y autoridad</a:t>
            </a:r>
          </a:p>
          <a:p>
            <a:pPr algn="ctr"/>
            <a:r>
              <a:rPr lang="es-ES" sz="3200" dirty="0">
                <a:latin typeface="+mn-lt"/>
              </a:rPr>
              <a:t>hasta ver a todos tus enemigos</a:t>
            </a:r>
          </a:p>
          <a:p>
            <a:pPr algn="ctr"/>
            <a:r>
              <a:rPr lang="es-ES" sz="3200" dirty="0">
                <a:latin typeface="+mn-lt"/>
              </a:rPr>
              <a:t>postrados y rendidos ante tus pies.</a:t>
            </a:r>
            <a:endParaRPr lang="es-C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456431"/>
      </p:ext>
    </p:extLst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0FBD-F8BC-9E0F-AA8C-24B36A43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1 Rectángulo">
            <a:extLst>
              <a:ext uri="{FF2B5EF4-FFF2-40B4-BE49-F238E27FC236}">
                <a16:creationId xmlns:a16="http://schemas.microsoft.com/office/drawing/2014/main" id="{B1E95CD7-4ECD-2DA8-7933-C7BCB8BD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45180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PODEROSO NOMBRE </a:t>
            </a:r>
          </a:p>
          <a:p>
            <a:pPr algn="ctr"/>
            <a:r>
              <a:rPr lang="es-CL" sz="3200" dirty="0">
                <a:latin typeface="+mn-lt"/>
              </a:rPr>
              <a:t>Poderoso nombre</a:t>
            </a:r>
          </a:p>
          <a:p>
            <a:pPr algn="ctr"/>
            <a:r>
              <a:rPr lang="es-CL" sz="3200" dirty="0">
                <a:latin typeface="+mn-lt"/>
              </a:rPr>
              <a:t>es el nombre de mi Cristo; </a:t>
            </a:r>
          </a:p>
          <a:p>
            <a:pPr algn="ctr"/>
            <a:r>
              <a:rPr lang="es-CL" sz="3200" dirty="0">
                <a:latin typeface="+mn-lt"/>
              </a:rPr>
              <a:t>su nombre es incomparable,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su nombre es inigualable. </a:t>
            </a:r>
          </a:p>
          <a:p>
            <a:pPr algn="ctr"/>
            <a:r>
              <a:rPr lang="es-CL" sz="3200" dirty="0">
                <a:latin typeface="+mn-lt"/>
              </a:rPr>
              <a:t>No hay nadie como él,</a:t>
            </a:r>
          </a:p>
          <a:p>
            <a:pPr algn="ctr"/>
            <a:r>
              <a:rPr lang="es-CL" sz="3200" dirty="0">
                <a:latin typeface="+mn-lt"/>
              </a:rPr>
              <a:t>no hay nadie como él; </a:t>
            </a:r>
          </a:p>
          <a:p>
            <a:pPr algn="ctr"/>
            <a:r>
              <a:rPr lang="es-CL" sz="3200" dirty="0">
                <a:latin typeface="+mn-lt"/>
              </a:rPr>
              <a:t>poderoso nombre</a:t>
            </a:r>
          </a:p>
          <a:p>
            <a:pPr algn="ctr"/>
            <a:r>
              <a:rPr lang="es-CL" sz="3200" dirty="0">
                <a:latin typeface="+mn-lt"/>
              </a:rPr>
              <a:t>es el nombre de mi Rey.</a:t>
            </a:r>
          </a:p>
        </p:txBody>
      </p:sp>
    </p:spTree>
    <p:extLst>
      <p:ext uri="{BB962C8B-B14F-4D97-AF65-F5344CB8AC3E}">
        <p14:creationId xmlns:p14="http://schemas.microsoft.com/office/powerpoint/2010/main" val="646304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288" y="1646982"/>
            <a:ext cx="8137525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AL QUE NOS AMÓ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Apoc</a:t>
            </a:r>
            <a:r>
              <a:rPr lang="es-CL" sz="2400" dirty="0">
                <a:latin typeface="+mn-lt"/>
              </a:rPr>
              <a:t>. 1:5-6)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nos amó y nos ha lavado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nuestros pecados con su sangre;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nos hizo reyes y sacerdotes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Dios el Padre, ¡Gloria, gloria a él!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 AMOR...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desde los cielos descendió;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hasta lo más profundo se humilló.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tomó forma de siervo siendo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llevó nuestros pecados en la Cruz;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 nos salvó, por amor...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1 Rectángulo"/>
          <p:cNvSpPr>
            <a:spLocks noChangeArrowheads="1"/>
          </p:cNvSpPr>
          <p:nvPr/>
        </p:nvSpPr>
        <p:spPr bwMode="auto">
          <a:xfrm>
            <a:off x="395536" y="961558"/>
            <a:ext cx="835292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 AMOR DE SU NOMBRE </a:t>
            </a:r>
          </a:p>
          <a:p>
            <a:pPr algn="ctr"/>
            <a:r>
              <a:rPr lang="es-CL" sz="3200" dirty="0">
                <a:latin typeface="+mn-lt"/>
              </a:rPr>
              <a:t>Por amor de su nombre, él vendrá,</a:t>
            </a:r>
          </a:p>
          <a:p>
            <a:pPr algn="ctr"/>
            <a:r>
              <a:rPr lang="es-CL" sz="3200" dirty="0">
                <a:latin typeface="+mn-lt"/>
              </a:rPr>
              <a:t>Por amor de su nombre, él vendrá;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porque lo ha prometido, él vendrá. </a:t>
            </a:r>
          </a:p>
          <a:p>
            <a:pPr algn="ctr"/>
            <a:r>
              <a:rPr lang="es-CL" sz="3200" dirty="0">
                <a:latin typeface="+mn-lt"/>
              </a:rPr>
              <a:t>Reinará para siempre el Señor. </a:t>
            </a:r>
          </a:p>
          <a:p>
            <a:pPr algn="ctr"/>
            <a:r>
              <a:rPr lang="es-CL" sz="3200" dirty="0">
                <a:latin typeface="+mn-lt"/>
              </a:rPr>
              <a:t>Por amor de su nombre,</a:t>
            </a:r>
          </a:p>
          <a:p>
            <a:pPr algn="ctr"/>
            <a:r>
              <a:rPr lang="es-CL" sz="3200" dirty="0">
                <a:latin typeface="+mn-lt"/>
              </a:rPr>
              <a:t>por amor de su nombre,</a:t>
            </a:r>
          </a:p>
          <a:p>
            <a:pPr algn="ctr"/>
            <a:r>
              <a:rPr lang="es-CL" sz="3200" dirty="0">
                <a:latin typeface="+mn-lt"/>
              </a:rPr>
              <a:t>volverá. 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"/>
          <p:cNvSpPr>
            <a:spLocks noChangeArrowheads="1"/>
          </p:cNvSpPr>
          <p:nvPr/>
        </p:nvSpPr>
        <p:spPr bwMode="auto">
          <a:xfrm>
            <a:off x="0" y="77788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CRISTO, CON ÉL Y EN ÉL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Cristo, con él y en él,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venimos al gozo del Padre;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casa se llene de gloria,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adorarle es nuestro placer.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libertad y sinceridad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trae tu ofrenda al altar,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abre tu alma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abre tu boca para adorar.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Adoradle, adoradle, adoradle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espíritu y verdad, adoradle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Exaltadle, exaltadle, exaltadle.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"/>
          <p:cNvSpPr>
            <a:spLocks noChangeArrowheads="1"/>
          </p:cNvSpPr>
          <p:nvPr/>
        </p:nvSpPr>
        <p:spPr bwMode="auto">
          <a:xfrm>
            <a:off x="0" y="584671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POR JESÚS VENIMOS ANTE EL PADRE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Jesús venimos ante el Padre,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Jesús reunidos en su nombre,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celebrando tan gloriosa comunión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el don inefable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Mirad, hermanos, cuán glorioso 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oír la voz de nuestro buen pastor,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adorar el nombre de Jesús,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el santo Hijo de Dios.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1 Rectángulo"/>
          <p:cNvSpPr>
            <a:spLocks noChangeArrowheads="1"/>
          </p:cNvSpPr>
          <p:nvPr/>
        </p:nvSpPr>
        <p:spPr bwMode="auto">
          <a:xfrm>
            <a:off x="395536" y="492343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 LA ETERNIDAD </a:t>
            </a:r>
          </a:p>
          <a:p>
            <a:pPr algn="ctr"/>
            <a:r>
              <a:rPr lang="es-CL" sz="3200" dirty="0">
                <a:latin typeface="+mn-lt"/>
              </a:rPr>
              <a:t>Por la eternidad, Señor, te alabaré. </a:t>
            </a:r>
          </a:p>
          <a:p>
            <a:pPr algn="ctr"/>
            <a:r>
              <a:rPr lang="es-CL" sz="3200" dirty="0">
                <a:latin typeface="+mn-lt"/>
              </a:rPr>
              <a:t>Y en medio de los pueblos</a:t>
            </a:r>
          </a:p>
          <a:p>
            <a:pPr algn="ctr"/>
            <a:r>
              <a:rPr lang="es-CL" sz="3200" dirty="0">
                <a:latin typeface="+mn-lt"/>
              </a:rPr>
              <a:t>tu nombre anunciaré, </a:t>
            </a:r>
          </a:p>
          <a:p>
            <a:pPr algn="ctr"/>
            <a:r>
              <a:rPr lang="es-CL" sz="3200" dirty="0">
                <a:latin typeface="+mn-lt"/>
              </a:rPr>
              <a:t>y en medio de los pueblos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tu nombre anunciaré. </a:t>
            </a:r>
          </a:p>
          <a:p>
            <a:pPr algn="ctr"/>
            <a:r>
              <a:rPr lang="es-CL" sz="3200" dirty="0">
                <a:latin typeface="+mn-lt"/>
              </a:rPr>
              <a:t>Por la eternidad, Señor, te exaltaré. </a:t>
            </a:r>
          </a:p>
          <a:p>
            <a:pPr algn="ctr"/>
            <a:r>
              <a:rPr lang="es-CL" sz="3200" dirty="0">
                <a:latin typeface="+mn-lt"/>
              </a:rPr>
              <a:t>Y en medio de tu pueblo</a:t>
            </a:r>
          </a:p>
          <a:p>
            <a:pPr algn="ctr"/>
            <a:r>
              <a:rPr lang="es-CL" sz="3200" dirty="0">
                <a:latin typeface="+mn-lt"/>
              </a:rPr>
              <a:t>tu nombre confesaré. </a:t>
            </a:r>
          </a:p>
          <a:p>
            <a:pPr algn="ctr"/>
            <a:r>
              <a:rPr lang="es-CL" sz="3200" dirty="0">
                <a:latin typeface="+mn-lt"/>
              </a:rPr>
              <a:t>Por la eternidad, Señor, te adoraré, </a:t>
            </a:r>
          </a:p>
          <a:p>
            <a:pPr algn="ctr"/>
            <a:r>
              <a:rPr lang="es-CL" sz="3200" dirty="0">
                <a:latin typeface="+mn-lt"/>
              </a:rPr>
              <a:t>Y día tras día tu nombre bendeciré.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0" y="256406"/>
            <a:ext cx="91440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b="1" dirty="0">
                <a:latin typeface="+mj-lt"/>
                <a:cs typeface="Times New Roman" pitchFamily="18" charset="0"/>
              </a:rPr>
              <a:t>POR LA FE EN JESUCRISTO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Por la fe en Jesucristo, el Señor,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se puede alcanzar salvación,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perdón de pecados, reconciliación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ante el Padre, por Jesús el Señor.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Por la fe en Jesucristo, el Salvador,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se puede obtener justificación,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la paz eterna, la reconciliación,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ante el Padre, por Jesús el Señor.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De tal manera Dios al mundo amó,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que dio a su Hijo para salvación;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todo aquel que cree en él no se perderá,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Mas vida eterna él tendrá,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porque el perdón de Dios recibirá.</a:t>
            </a:r>
            <a:r>
              <a:rPr lang="es-CL" sz="28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1 Rectángulo"/>
          <p:cNvSpPr>
            <a:spLocks noChangeArrowheads="1"/>
          </p:cNvSpPr>
          <p:nvPr/>
        </p:nvSpPr>
        <p:spPr bwMode="auto">
          <a:xfrm>
            <a:off x="323528" y="1115447"/>
            <a:ext cx="849694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 LA SANGRE DEL CORDERO </a:t>
            </a:r>
          </a:p>
          <a:p>
            <a:pPr algn="ctr"/>
            <a:r>
              <a:rPr lang="es-CL" sz="3200" dirty="0">
                <a:latin typeface="+mn-lt"/>
              </a:rPr>
              <a:t>Por la sangre del Cordero, </a:t>
            </a:r>
          </a:p>
          <a:p>
            <a:pPr algn="ctr"/>
            <a:r>
              <a:rPr lang="es-CL" sz="3200" dirty="0">
                <a:latin typeface="+mn-lt"/>
              </a:rPr>
              <a:t>hoy me puedo presentar </a:t>
            </a:r>
          </a:p>
          <a:p>
            <a:pPr algn="ctr"/>
            <a:r>
              <a:rPr lang="es-CL" sz="3200" dirty="0">
                <a:latin typeface="+mn-lt"/>
              </a:rPr>
              <a:t>delante de mi Padre y su gracia alcanzar; </a:t>
            </a:r>
          </a:p>
          <a:p>
            <a:pPr algn="ctr"/>
            <a:r>
              <a:rPr lang="es-CL" sz="3200" dirty="0">
                <a:latin typeface="+mn-lt"/>
              </a:rPr>
              <a:t>por la sangre preciosa,</a:t>
            </a:r>
          </a:p>
          <a:p>
            <a:pPr algn="ctr"/>
            <a:r>
              <a:rPr lang="es-CL" sz="3200" dirty="0">
                <a:latin typeface="+mn-lt"/>
              </a:rPr>
              <a:t>por la sangre bendita </a:t>
            </a:r>
          </a:p>
          <a:p>
            <a:pPr algn="ctr"/>
            <a:r>
              <a:rPr lang="es-CL" sz="3200" dirty="0">
                <a:latin typeface="+mn-lt"/>
              </a:rPr>
              <a:t>derramada por mí</a:t>
            </a:r>
          </a:p>
          <a:p>
            <a:pPr algn="ctr"/>
            <a:r>
              <a:rPr lang="es-CL" sz="3200" dirty="0">
                <a:latin typeface="+mn-lt"/>
              </a:rPr>
              <a:t>en la cruz, por mi Jesús.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813"/>
            <a:ext cx="91440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    PORQUE AL PADRE LE PLACIÓ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Porque al Padre le plació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revelarnos a su Hijo,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él en su infinito amor nos lo dio;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habiendo estado ya nosotros perdidos,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nos miró y nos consideró.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doy gracias hoy, mi Dios,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haberme amado tanto,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haberme revelado a tu Hijo.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tu amor;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Jesús.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"/>
          <p:cNvSpPr>
            <a:spLocks noChangeArrowheads="1"/>
          </p:cNvSpPr>
          <p:nvPr/>
        </p:nvSpPr>
        <p:spPr bwMode="auto">
          <a:xfrm>
            <a:off x="0" y="67468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PORQUE CRISTO VIVE, HOY TENGO VIDA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cs typeface="Times New Roman" pitchFamily="18" charset="0"/>
              </a:rPr>
              <a:t>(Gálatas 2:20)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Cristo vive, hoy tengo vida;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Cristo reina, reinaré con él;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Cristo es amor, hoy puedo amarle;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todo lo puedo en él, mi fortaleza es.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no vivo yo, mas vive Cristo en mí,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gozo es andar en su verdad;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permanecer en él, en su palabra fiel,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esta vida nueva que él ha puesto en mí.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1 Rectángulo"/>
          <p:cNvSpPr>
            <a:spLocks noChangeArrowheads="1"/>
          </p:cNvSpPr>
          <p:nvPr/>
        </p:nvSpPr>
        <p:spPr bwMode="auto">
          <a:xfrm>
            <a:off x="251520" y="901164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DE TAL MANERA... </a:t>
            </a:r>
          </a:p>
          <a:p>
            <a:pPr algn="ctr"/>
            <a:r>
              <a:rPr lang="es-CL" sz="3200" dirty="0">
                <a:latin typeface="+mn-lt"/>
              </a:rPr>
              <a:t>Porque de tal manera amó Dios al mundo, </a:t>
            </a:r>
          </a:p>
          <a:p>
            <a:pPr algn="ctr"/>
            <a:r>
              <a:rPr lang="es-CL" sz="3200" dirty="0">
                <a:latin typeface="+mn-lt"/>
              </a:rPr>
              <a:t>que ha dado a su Hijo unigénito, a Jesús, </a:t>
            </a:r>
          </a:p>
          <a:p>
            <a:pPr algn="ctr"/>
            <a:r>
              <a:rPr lang="es-CL" sz="3200" dirty="0">
                <a:latin typeface="+mn-lt"/>
              </a:rPr>
              <a:t>para que todo aquel que en él cree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[:no se pierda:] mas tenga vida eterna. </a:t>
            </a:r>
          </a:p>
          <a:p>
            <a:pPr algn="ctr"/>
            <a:r>
              <a:rPr lang="es-CL" sz="3200" dirty="0">
                <a:latin typeface="+mn-lt"/>
              </a:rPr>
              <a:t>Porque no envió Dios a su Hijo al mundo </a:t>
            </a:r>
          </a:p>
          <a:p>
            <a:pPr algn="ctr"/>
            <a:r>
              <a:rPr lang="es-CL" sz="3200" dirty="0">
                <a:latin typeface="+mn-lt"/>
              </a:rPr>
              <a:t>para condenar al mundo,  </a:t>
            </a:r>
          </a:p>
          <a:p>
            <a:pPr algn="ctr"/>
            <a:r>
              <a:rPr lang="es-CL" sz="3200" dirty="0">
                <a:latin typeface="+mn-lt"/>
              </a:rPr>
              <a:t>sino para que el mundo sea salvo por Cristo, </a:t>
            </a:r>
          </a:p>
          <a:p>
            <a:pPr algn="ctr"/>
            <a:r>
              <a:rPr lang="es-CL" sz="3200" dirty="0">
                <a:latin typeface="+mn-lt"/>
              </a:rPr>
              <a:t>sino para que el mundo sea salvo por él.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Rectángulo"/>
          <p:cNvSpPr>
            <a:spLocks noChangeArrowheads="1"/>
          </p:cNvSpPr>
          <p:nvPr/>
        </p:nvSpPr>
        <p:spPr bwMode="auto">
          <a:xfrm>
            <a:off x="755650" y="1370881"/>
            <a:ext cx="7416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altLang="es-CL" sz="3200" b="1" dirty="0">
                <a:latin typeface="Calibri" pitchFamily="34" charset="0"/>
              </a:rPr>
              <a:t>AL QUE NOS AMÓ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Apoc</a:t>
            </a:r>
            <a:r>
              <a:rPr lang="es-CL" sz="2400" dirty="0">
                <a:latin typeface="+mn-lt"/>
              </a:rPr>
              <a:t>. 1:5-6) </a:t>
            </a:r>
            <a:endParaRPr lang="es-CL" altLang="es-CL" sz="3200" dirty="0">
              <a:latin typeface="Calibri" pitchFamily="34" charset="0"/>
            </a:endParaRP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Al que nos amó y nos ha lavado </a:t>
            </a: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de nuestros pecados con su sangre.</a:t>
            </a:r>
          </a:p>
          <a:p>
            <a:pPr algn="ctr">
              <a:defRPr/>
            </a:pPr>
            <a:endParaRPr lang="es-CL" altLang="es-CL" sz="3200" dirty="0">
              <a:latin typeface="Calibri" pitchFamily="34" charset="0"/>
            </a:endParaRP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¡Gloria, gloria a él!</a:t>
            </a: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¡Gloria, gloria a él!</a:t>
            </a:r>
            <a:endParaRPr lang="es-CL" altLang="es-CL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"/>
          <p:cNvSpPr>
            <a:spLocks noChangeArrowheads="1"/>
          </p:cNvSpPr>
          <p:nvPr/>
        </p:nvSpPr>
        <p:spPr bwMode="auto">
          <a:xfrm>
            <a:off x="0" y="799107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PORQUE EL AMOR DE DIOS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el amor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sido derramado en nuestros corazones,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el Espíritu Santo que nos fue dado.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puedo amarte, hermano santo,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sé que tú también me amas.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 que el amor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habita en nuestros corazones,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 que el amor de Cristo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mora en ti y mora en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1 Rectángulo"/>
          <p:cNvSpPr>
            <a:spLocks noChangeArrowheads="1"/>
          </p:cNvSpPr>
          <p:nvPr/>
        </p:nvSpPr>
        <p:spPr bwMode="auto">
          <a:xfrm>
            <a:off x="323528" y="1319857"/>
            <a:ext cx="84969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ÉL ES BUENO </a:t>
            </a:r>
          </a:p>
          <a:p>
            <a:pPr algn="ctr"/>
            <a:r>
              <a:rPr lang="es-CL" sz="3200" dirty="0">
                <a:latin typeface="+mn-lt"/>
              </a:rPr>
              <a:t>Porque él es bueno,</a:t>
            </a:r>
          </a:p>
          <a:p>
            <a:pPr algn="ctr"/>
            <a:r>
              <a:rPr lang="es-CL" sz="3200" dirty="0">
                <a:latin typeface="+mn-lt"/>
              </a:rPr>
              <a:t>porque él es bueno,</a:t>
            </a:r>
          </a:p>
          <a:p>
            <a:pPr algn="ctr"/>
            <a:r>
              <a:rPr lang="es-CL" sz="3200" dirty="0">
                <a:latin typeface="+mn-lt"/>
              </a:rPr>
              <a:t>Porque él es bueno,</a:t>
            </a:r>
          </a:p>
          <a:p>
            <a:pPr algn="ctr"/>
            <a:r>
              <a:rPr lang="es-CL" sz="3200" dirty="0">
                <a:latin typeface="+mn-lt"/>
              </a:rPr>
              <a:t>porque él es bueno.</a:t>
            </a:r>
          </a:p>
          <a:p>
            <a:pPr algn="ctr"/>
            <a:r>
              <a:rPr lang="es-CL" sz="3200" dirty="0">
                <a:latin typeface="+mn-lt"/>
              </a:rPr>
              <a:t>Porque para siempre es su misericordia </a:t>
            </a:r>
          </a:p>
          <a:p>
            <a:pPr algn="ctr"/>
            <a:r>
              <a:rPr lang="es-CL" sz="3200" dirty="0">
                <a:latin typeface="+mn-lt"/>
              </a:rPr>
              <a:t>sobre Israel, sobre Israel.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1 Rectángulo"/>
          <p:cNvSpPr>
            <a:spLocks noChangeArrowheads="1"/>
          </p:cNvSpPr>
          <p:nvPr/>
        </p:nvSpPr>
        <p:spPr bwMode="auto">
          <a:xfrm>
            <a:off x="323528" y="696753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EL SEÑOR HA ELEGIDO A SION </a:t>
            </a:r>
          </a:p>
          <a:p>
            <a:pPr algn="ctr"/>
            <a:r>
              <a:rPr lang="es-CL" sz="3200" dirty="0">
                <a:latin typeface="+mn-lt"/>
              </a:rPr>
              <a:t>Porque el Señor ha elegido a Sion; </a:t>
            </a:r>
          </a:p>
          <a:p>
            <a:pPr algn="ctr"/>
            <a:r>
              <a:rPr lang="es-CL" sz="3200" dirty="0">
                <a:latin typeface="+mn-lt"/>
              </a:rPr>
              <a:t>la quiso por habitación para sí. </a:t>
            </a:r>
          </a:p>
          <a:p>
            <a:pPr algn="ctr"/>
            <a:r>
              <a:rPr lang="es-CL" sz="3200" dirty="0">
                <a:latin typeface="+mn-lt"/>
              </a:rPr>
              <a:t>Este es para siempre el lugar de mi reposo </a:t>
            </a:r>
          </a:p>
          <a:p>
            <a:pPr algn="ctr"/>
            <a:r>
              <a:rPr lang="es-CL" sz="3200" dirty="0">
                <a:latin typeface="+mn-lt"/>
              </a:rPr>
              <a:t>aquí habitaré, porque la he querido. </a:t>
            </a:r>
          </a:p>
          <a:p>
            <a:pPr algn="ctr"/>
            <a:r>
              <a:rPr lang="es-CL" sz="3200" dirty="0">
                <a:latin typeface="+mn-lt"/>
              </a:rPr>
              <a:t>Bendeciré abundantemente su provisión; </a:t>
            </a:r>
          </a:p>
          <a:p>
            <a:pPr algn="ctr"/>
            <a:r>
              <a:rPr lang="es-CL" sz="3200" dirty="0">
                <a:latin typeface="+mn-lt"/>
              </a:rPr>
              <a:t>a sus pobres saciaré de pan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los vestiré de salvación. </a:t>
            </a:r>
          </a:p>
          <a:p>
            <a:pPr algn="ctr"/>
            <a:r>
              <a:rPr lang="es-CL" sz="3200" dirty="0">
                <a:latin typeface="+mn-lt"/>
              </a:rPr>
              <a:t>Y sus santos darán voces de júbilo, </a:t>
            </a:r>
          </a:p>
          <a:p>
            <a:pPr algn="ctr"/>
            <a:r>
              <a:rPr lang="es-CL" sz="3200" dirty="0">
                <a:latin typeface="+mn-lt"/>
              </a:rPr>
              <a:t>ellos darán voces de júbilo.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0" y="656679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PORQUE ES LA VOLUNTAD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 NUESTRO PADRE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es la voluntad de nuestro Padre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reunir todas las cosas en Cristo,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así las que están en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las que están en la tierra;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Iglesia se rinde a su Pastor,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 de señores, Rey de reyes, vencedor;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todo tienes tú preeminencia,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tuyo es el reino, el poder y la alabanza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los siglos de los siglos, amén...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1 Rectángulo"/>
          <p:cNvSpPr>
            <a:spLocks noChangeArrowheads="1"/>
          </p:cNvSpPr>
          <p:nvPr/>
        </p:nvSpPr>
        <p:spPr bwMode="auto">
          <a:xfrm>
            <a:off x="323528" y="973172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GRANDE ES TU MISERICORDIA </a:t>
            </a:r>
          </a:p>
          <a:p>
            <a:pPr algn="ctr"/>
            <a:r>
              <a:rPr lang="es-CL" sz="3200" dirty="0">
                <a:latin typeface="+mn-lt"/>
              </a:rPr>
              <a:t>Porque grande es tu misericordia,</a:t>
            </a:r>
          </a:p>
          <a:p>
            <a:pPr algn="ctr"/>
            <a:r>
              <a:rPr lang="es-CL" sz="3200" dirty="0">
                <a:latin typeface="+mn-lt"/>
              </a:rPr>
              <a:t>Señor, te alabo; </a:t>
            </a:r>
          </a:p>
          <a:p>
            <a:pPr algn="ctr"/>
            <a:r>
              <a:rPr lang="es-CL" sz="3200" dirty="0">
                <a:latin typeface="+mn-lt"/>
              </a:rPr>
              <a:t>porque grande es tu misericordia,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Señor, te alabo. </a:t>
            </a:r>
          </a:p>
          <a:p>
            <a:pPr algn="ctr"/>
            <a:r>
              <a:rPr lang="es-CL" sz="3200" dirty="0">
                <a:latin typeface="+mn-lt"/>
              </a:rPr>
              <a:t>Más que la vida es tu misericordia, </a:t>
            </a:r>
          </a:p>
          <a:p>
            <a:pPr algn="ctr"/>
            <a:r>
              <a:rPr lang="es-CL" sz="3200" dirty="0">
                <a:latin typeface="+mn-lt"/>
              </a:rPr>
              <a:t>más que la vida es tu misericordia. </a:t>
            </a:r>
          </a:p>
          <a:p>
            <a:pPr algn="ctr"/>
            <a:r>
              <a:rPr lang="es-CL" sz="3200" dirty="0">
                <a:latin typeface="+mn-lt"/>
              </a:rPr>
              <a:t>Te bendigo, te exalto, </a:t>
            </a:r>
          </a:p>
          <a:p>
            <a:pPr algn="ctr"/>
            <a:r>
              <a:rPr lang="es-CL" sz="3200" dirty="0">
                <a:latin typeface="+mn-lt"/>
              </a:rPr>
              <a:t>porque grande es tu misericordia, Señor.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1 Rectángulo"/>
          <p:cNvSpPr>
            <a:spLocks noChangeArrowheads="1"/>
          </p:cNvSpPr>
          <p:nvPr/>
        </p:nvSpPr>
        <p:spPr bwMode="auto">
          <a:xfrm>
            <a:off x="323528" y="646231"/>
            <a:ext cx="842493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PORQUE LOS MONTES SE MOVERÁN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54:10)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Porque los montes se moverán </a:t>
            </a:r>
          </a:p>
          <a:p>
            <a:pPr algn="ctr"/>
            <a:r>
              <a:rPr lang="es-CL" sz="3200" dirty="0">
                <a:latin typeface="+mn-lt"/>
              </a:rPr>
              <a:t>y los collados temblarán; </a:t>
            </a:r>
          </a:p>
          <a:p>
            <a:pPr algn="ctr"/>
            <a:r>
              <a:rPr lang="es-CL" sz="3200" dirty="0">
                <a:latin typeface="+mn-lt"/>
              </a:rPr>
              <a:t>mas no se apartará de ti mi misericordia, </a:t>
            </a:r>
          </a:p>
          <a:p>
            <a:pPr algn="ctr"/>
            <a:r>
              <a:rPr lang="es-CL" sz="3200" dirty="0">
                <a:latin typeface="+mn-lt"/>
              </a:rPr>
              <a:t>ni el pacto de mi paz se quebrantará, </a:t>
            </a:r>
          </a:p>
          <a:p>
            <a:pPr algn="ctr"/>
            <a:r>
              <a:rPr lang="es-CL" sz="3200" dirty="0">
                <a:latin typeface="+mn-lt"/>
              </a:rPr>
              <a:t>dice el Señor, el que tiene misericordia de ti. </a:t>
            </a:r>
          </a:p>
          <a:p>
            <a:pPr algn="ctr"/>
            <a:r>
              <a:rPr lang="es-CL" sz="3200" dirty="0">
                <a:latin typeface="+mn-lt"/>
              </a:rPr>
              <a:t>Con justicia serás adornada, </a:t>
            </a:r>
          </a:p>
          <a:p>
            <a:pPr algn="ctr"/>
            <a:r>
              <a:rPr lang="es-CL" sz="3200" dirty="0">
                <a:latin typeface="+mn-lt"/>
              </a:rPr>
              <a:t>y estarás libre de opresión, </a:t>
            </a:r>
          </a:p>
          <a:p>
            <a:pPr algn="ctr"/>
            <a:r>
              <a:rPr lang="es-CL" sz="3200" dirty="0">
                <a:latin typeface="+mn-lt"/>
              </a:rPr>
              <a:t>y el que conspire contra ti lo hará sin mí, </a:t>
            </a:r>
          </a:p>
          <a:p>
            <a:pPr algn="ctr"/>
            <a:r>
              <a:rPr lang="es-CL" sz="3200" dirty="0">
                <a:latin typeface="+mn-lt"/>
              </a:rPr>
              <a:t>y delante de ti caerá.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CuadroTexto"/>
          <p:cNvSpPr txBox="1">
            <a:spLocks noChangeArrowheads="1"/>
          </p:cNvSpPr>
          <p:nvPr/>
        </p:nvSpPr>
        <p:spPr bwMode="auto">
          <a:xfrm>
            <a:off x="179388" y="333375"/>
            <a:ext cx="87137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POR TODO TU AMOR TE DOY GRACIAS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todo tu amor, te doy gracias,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todo lo que has hecho en mí;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tantas promesas, por ser mi Señor: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amor me ha traído hasta aquí,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hoy te doy gracias,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[:te doy gracias, gracias, Señor:]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Gracias por darme total libertad,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gracias por todo pecado borrar;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te doy gracias, oh Cristo, gracias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te doy gracias, te doy gracias.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"/>
          <p:cNvSpPr>
            <a:spLocks noChangeArrowheads="1"/>
          </p:cNvSpPr>
          <p:nvPr/>
        </p:nvSpPr>
        <p:spPr bwMode="auto">
          <a:xfrm>
            <a:off x="-1588" y="583084"/>
            <a:ext cx="9144001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 TU SANGRE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tu sangre entramos al Santísimo Lugar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adorarte, bendito Redentor.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ante tu gran majestad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postramos en adoración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te honramos, Cordero de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glorioso, hermoso, sublime,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majestuoso Señor, amado Rey, Príncipe de paz;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poderoso, fuerte, invencible, el gran Vencedor,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único Señor, el Eterno, el Yo Soy.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"/>
          <p:cNvSpPr>
            <a:spLocks noChangeArrowheads="1"/>
          </p:cNvSpPr>
          <p:nvPr/>
        </p:nvSpPr>
        <p:spPr bwMode="auto">
          <a:xfrm>
            <a:off x="-17463" y="319291"/>
            <a:ext cx="9144001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POR TU SANGRE PRECIOSA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tu sangre preciosa,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hoy puedo estar ante ti;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ninguna culpa queda en mí,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fue por tu sangre mi redención.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Somos guardados por ti,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estamos completos en tu dulce amor;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ninguna sombra de duda vendrá,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pues tu gracia ya nos alcanzó.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¡Aleluya, aleluya!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…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1 CuadroTexto"/>
          <p:cNvSpPr txBox="1">
            <a:spLocks noChangeArrowheads="1"/>
          </p:cNvSpPr>
          <p:nvPr/>
        </p:nvSpPr>
        <p:spPr bwMode="auto">
          <a:xfrm>
            <a:off x="395288" y="800695"/>
            <a:ext cx="82089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tu gracia, hoy puedo entrar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tu santuario, bendito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ninguna culpa queda en mí, 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tu gracia ya me alcanzó.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Somos guardados por ti,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estamos completos en tu dulce amor;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ninguna sombra de duda vendrá,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pues tu gracia ya nos alcanzó.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¡Aleluya, aleluya!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CuadroTexto"/>
          <p:cNvSpPr txBox="1">
            <a:spLocks noChangeArrowheads="1"/>
          </p:cNvSpPr>
          <p:nvPr/>
        </p:nvSpPr>
        <p:spPr bwMode="auto">
          <a:xfrm>
            <a:off x="395288" y="522540"/>
            <a:ext cx="8280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AL QUE RESUCITÓ SEA LA GLORIA</a:t>
            </a:r>
          </a:p>
          <a:p>
            <a:pPr algn="ctr"/>
            <a:endParaRPr lang="es-CL" altLang="es-CL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 que resucitó sea la gloria,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 que resucitó sea la gloria;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 Señor Jesús, al Señor Jesús,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 Señor Jesús sea la gloria.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endParaRPr lang="es-ES" altLang="es-CL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Él ha vencido de una vez y para siempre,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está sentado a la diestra de Dios;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coronado de honra y de gloria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sus enemigos por estrado de sus pies.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 que resucitó sea la gloria…</a:t>
            </a:r>
            <a:endParaRPr lang="es-CL" altLang="es-CL" dirty="0"/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ChangeArrowheads="1"/>
          </p:cNvSpPr>
          <p:nvPr/>
        </p:nvSpPr>
        <p:spPr bwMode="auto">
          <a:xfrm>
            <a:off x="0" y="106486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POR TUS MISERICORDIAS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tus misericordias, mi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he gustado tu benignidad,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hoy me presento a ti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sacrificio vivo, santo.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Quiero agradar tu corazón.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Heme aquí, Señor,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quiero hacer tu voluntad...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1 Rectángulo"/>
          <p:cNvSpPr>
            <a:spLocks noChangeArrowheads="1"/>
          </p:cNvSpPr>
          <p:nvPr/>
        </p:nvSpPr>
        <p:spPr bwMode="auto">
          <a:xfrm>
            <a:off x="395536" y="1268760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POSTRADO ESTOY </a:t>
            </a:r>
          </a:p>
          <a:p>
            <a:pPr algn="ctr"/>
            <a:r>
              <a:rPr lang="es-CL" sz="3200" dirty="0">
                <a:latin typeface="+mn-lt"/>
              </a:rPr>
              <a:t>Postrado estoy en tu presencia,</a:t>
            </a:r>
          </a:p>
          <a:p>
            <a:pPr algn="ctr"/>
            <a:r>
              <a:rPr lang="es-CL" sz="3200" dirty="0">
                <a:latin typeface="+mn-lt"/>
              </a:rPr>
              <a:t>todo mi ser lo rindo a ti.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Oh, mi Señor, solo tú eres digno de loor. </a:t>
            </a:r>
          </a:p>
          <a:p>
            <a:pPr algn="ctr"/>
            <a:r>
              <a:rPr lang="es-CL" sz="3200" dirty="0">
                <a:latin typeface="+mn-lt"/>
              </a:rPr>
              <a:t>Recibe tú toda alabanza,</a:t>
            </a:r>
          </a:p>
          <a:p>
            <a:pPr algn="ctr"/>
            <a:r>
              <a:rPr lang="es-CL" sz="3200" dirty="0">
                <a:latin typeface="+mn-lt"/>
              </a:rPr>
              <a:t>recibe tú la exaltación; </a:t>
            </a:r>
          </a:p>
          <a:p>
            <a:pPr algn="ctr"/>
            <a:r>
              <a:rPr lang="es-CL" sz="3200" dirty="0">
                <a:latin typeface="+mn-lt"/>
              </a:rPr>
              <a:t>no hay como tú, tú eres único, Señor, </a:t>
            </a:r>
          </a:p>
          <a:p>
            <a:pPr algn="ctr"/>
            <a:r>
              <a:rPr lang="es-CL" sz="3200" dirty="0">
                <a:latin typeface="+mn-lt"/>
              </a:rPr>
              <a:t>digno de adoración.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6171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PRECIOSA ES LA VIDA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Preciosa es la vida que tengo hoy: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tengo la vida del Señor Jesús;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pertenezco a él, pertenezco a él,</a:t>
            </a:r>
            <a:endParaRPr lang="es-CL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dirty="0"/>
              <a:t>pertenezco a él, y él a mí.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Amo la vida que me dio Jesús;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donde yo voy él conmigo va;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permanezco en él, permanezco en él, permanezco en él, y él en mí.</a:t>
            </a:r>
            <a:endParaRPr lang="es-CL" dirty="0"/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"/>
          <p:cNvSpPr>
            <a:spLocks noChangeArrowheads="1"/>
          </p:cNvSpPr>
          <p:nvPr/>
        </p:nvSpPr>
        <p:spPr bwMode="auto">
          <a:xfrm>
            <a:off x="0" y="430207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PRECIOSA SANGRE DERRAMADA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Preciosa sangre derramada por mi redención;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en la cruz por mí murió,</a:t>
            </a:r>
            <a:endParaRPr lang="es-ES" altLang="es-CL" sz="32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bendito Salvador.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la sangre derramada allí en la cruz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hallé el perdón,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ahora limpio me presento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delante de mi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muerte vencida está, Cristo la venció.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Cristo la venció de una vez y para siempre.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1 Rectángulo"/>
          <p:cNvSpPr>
            <a:spLocks noChangeArrowheads="1"/>
          </p:cNvSpPr>
          <p:nvPr/>
        </p:nvSpPr>
        <p:spPr bwMode="auto">
          <a:xfrm>
            <a:off x="323528" y="195599"/>
            <a:ext cx="842493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PRECIOSO NOMBRE </a:t>
            </a:r>
          </a:p>
          <a:p>
            <a:pPr algn="ctr"/>
            <a:r>
              <a:rPr lang="es-CL" sz="3000" dirty="0">
                <a:latin typeface="+mn-lt"/>
              </a:rPr>
              <a:t>Precioso nombre el de mi Amado, </a:t>
            </a:r>
          </a:p>
          <a:p>
            <a:pPr algn="ctr"/>
            <a:r>
              <a:rPr lang="es-CL" sz="3000" dirty="0">
                <a:latin typeface="+mn-lt"/>
              </a:rPr>
              <a:t>don inefable de su bondad; </a:t>
            </a:r>
          </a:p>
          <a:p>
            <a:pPr algn="ctr"/>
            <a:r>
              <a:rPr lang="es-CL" sz="3000" dirty="0">
                <a:latin typeface="+mn-lt"/>
              </a:rPr>
              <a:t>es como ungüento que se derrama, </a:t>
            </a:r>
          </a:p>
          <a:p>
            <a:pPr algn="ctr"/>
            <a:r>
              <a:rPr lang="es-CL" sz="3000" dirty="0">
                <a:latin typeface="+mn-lt"/>
              </a:rPr>
              <a:t>el dulce nombre de Jesús. </a:t>
            </a:r>
          </a:p>
          <a:p>
            <a:pPr algn="ctr"/>
            <a:r>
              <a:rPr lang="es-CL" sz="3000" dirty="0">
                <a:latin typeface="+mn-lt"/>
              </a:rPr>
              <a:t>Solo al nombrarle inunda mi alma, </a:t>
            </a:r>
          </a:p>
          <a:p>
            <a:pPr algn="ctr"/>
            <a:r>
              <a:rPr lang="es-CL" sz="3000" dirty="0">
                <a:latin typeface="+mn-lt"/>
              </a:rPr>
              <a:t>como un remanso de gozo y paz, </a:t>
            </a:r>
          </a:p>
          <a:p>
            <a:pPr algn="ctr"/>
            <a:r>
              <a:rPr lang="es-CL" sz="3000" dirty="0">
                <a:latin typeface="+mn-lt"/>
              </a:rPr>
              <a:t>con sus aromas de nardo puro,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el dulce nombre de Jesús. </a:t>
            </a:r>
          </a:p>
          <a:p>
            <a:pPr algn="ctr"/>
            <a:r>
              <a:rPr lang="es-CL" sz="3000" dirty="0">
                <a:latin typeface="+mn-lt"/>
              </a:rPr>
              <a:t>Si me rodean sombras de muerte, </a:t>
            </a:r>
          </a:p>
          <a:p>
            <a:pPr algn="ctr"/>
            <a:r>
              <a:rPr lang="es-CL" sz="3000" dirty="0">
                <a:latin typeface="+mn-lt"/>
              </a:rPr>
              <a:t>mi pronto auxilio su nombre es; </a:t>
            </a:r>
          </a:p>
          <a:p>
            <a:pPr algn="ctr"/>
            <a:r>
              <a:rPr lang="es-CL" sz="3000" dirty="0">
                <a:latin typeface="+mn-lt"/>
              </a:rPr>
              <a:t>a nada temo, es mi refugio allí, </a:t>
            </a:r>
          </a:p>
          <a:p>
            <a:pPr algn="ctr"/>
            <a:r>
              <a:rPr lang="es-CL" sz="3000" dirty="0">
                <a:latin typeface="+mn-lt"/>
              </a:rPr>
              <a:t>el dulce nombre de Jesús.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2132856"/>
            <a:ext cx="7848600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PRISIONERO DE CRISTO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de Cristo yo quiero ser,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de Cristo yo quiero ser.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andar en su voluntad, expresarlo a él,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de Cristo yo quiero ser.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PROCLAMAD AL DIOS DE NUESTRA SALVACIÓN </a:t>
            </a:r>
          </a:p>
          <a:p>
            <a:pPr algn="ctr"/>
            <a:r>
              <a:rPr lang="es-CL" sz="3000" dirty="0">
                <a:latin typeface="+mn-lt"/>
              </a:rPr>
              <a:t>Proclamad al Dios de nuestra salvación </a:t>
            </a:r>
          </a:p>
          <a:p>
            <a:pPr algn="ctr"/>
            <a:r>
              <a:rPr lang="es-CL" sz="3000" dirty="0">
                <a:latin typeface="+mn-lt"/>
              </a:rPr>
              <a:t>y cada día bendecid su nombre. </a:t>
            </a:r>
          </a:p>
          <a:p>
            <a:pPr algn="ctr"/>
            <a:r>
              <a:rPr lang="es-CL" sz="3000" dirty="0">
                <a:latin typeface="+mn-lt"/>
              </a:rPr>
              <a:t>Nos perdonó, nos redimió en la persona de su Hijo. </a:t>
            </a:r>
          </a:p>
          <a:p>
            <a:pPr algn="ctr"/>
            <a:r>
              <a:rPr lang="es-CL" sz="3000" dirty="0">
                <a:latin typeface="+mn-lt"/>
              </a:rPr>
              <a:t>Gracias, Padre, por tu Hijo. </a:t>
            </a:r>
          </a:p>
          <a:p>
            <a:pPr algn="ctr"/>
            <a:r>
              <a:rPr lang="es-CL" sz="3000" dirty="0">
                <a:latin typeface="+mn-lt"/>
              </a:rPr>
              <a:t>Gloria al Santo de Israel… </a:t>
            </a:r>
          </a:p>
          <a:p>
            <a:pPr algn="ctr"/>
            <a:r>
              <a:rPr lang="es-CL" sz="3000" dirty="0">
                <a:latin typeface="+mn-lt"/>
              </a:rPr>
              <a:t>al que vive por los siglos de los siglos </a:t>
            </a:r>
          </a:p>
          <a:p>
            <a:pPr algn="ctr"/>
            <a:r>
              <a:rPr lang="es-CL" sz="3000" dirty="0">
                <a:latin typeface="+mn-lt"/>
              </a:rPr>
              <a:t>y que reinará por la eternidad, </a:t>
            </a:r>
          </a:p>
          <a:p>
            <a:pPr algn="ctr"/>
            <a:r>
              <a:rPr lang="es-CL" sz="3000" dirty="0">
                <a:latin typeface="+mn-lt"/>
              </a:rPr>
              <a:t>al Señor y Rey de reyes, a Jesús el vencedor. </a:t>
            </a:r>
          </a:p>
          <a:p>
            <a:pPr algn="ctr"/>
            <a:r>
              <a:rPr lang="es-CL" sz="3000" dirty="0">
                <a:latin typeface="+mn-lt"/>
              </a:rPr>
              <a:t>Y sus redimidos cantan alabanzas, </a:t>
            </a:r>
          </a:p>
          <a:p>
            <a:pPr algn="ctr"/>
            <a:r>
              <a:rPr lang="es-CL" sz="3000" dirty="0">
                <a:latin typeface="+mn-lt"/>
              </a:rPr>
              <a:t>y sus redimidos alzan manos santas, </a:t>
            </a:r>
          </a:p>
          <a:p>
            <a:pPr algn="ctr"/>
            <a:r>
              <a:rPr lang="es-CL" sz="3000" dirty="0">
                <a:latin typeface="+mn-lt"/>
              </a:rPr>
              <a:t>y sus redimidos le adoran y sus redimidos cantan gloria. </a:t>
            </a:r>
          </a:p>
          <a:p>
            <a:pPr algn="ctr"/>
            <a:r>
              <a:rPr lang="es-CL" sz="3000" dirty="0">
                <a:latin typeface="+mn-lt"/>
              </a:rPr>
              <a:t>Toda gloria para siempre;  toda gloria al Santo de Israel.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1 Rectángulo"/>
          <p:cNvSpPr>
            <a:spLocks noChangeArrowheads="1"/>
          </p:cNvSpPr>
          <p:nvPr/>
        </p:nvSpPr>
        <p:spPr bwMode="auto">
          <a:xfrm>
            <a:off x="323528" y="696753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PROCLAMAMOS TU NOMBRE, JESÚS </a:t>
            </a:r>
          </a:p>
          <a:p>
            <a:pPr algn="ctr"/>
            <a:r>
              <a:rPr lang="es-CL" sz="3200" dirty="0">
                <a:latin typeface="+mn-lt"/>
              </a:rPr>
              <a:t>Proclamamos tu nombre, Jesús, </a:t>
            </a:r>
          </a:p>
          <a:p>
            <a:pPr algn="ctr"/>
            <a:r>
              <a:rPr lang="es-CL" sz="3200" dirty="0">
                <a:latin typeface="+mn-lt"/>
              </a:rPr>
              <a:t>porque tú eres digno y excelso; </a:t>
            </a:r>
          </a:p>
          <a:p>
            <a:pPr algn="ctr"/>
            <a:r>
              <a:rPr lang="es-CL" sz="3200" dirty="0">
                <a:latin typeface="+mn-lt"/>
              </a:rPr>
              <a:t>tú eres el Verbo encarnado,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eres el Hijo de Dios. </a:t>
            </a:r>
          </a:p>
          <a:p>
            <a:pPr algn="ctr"/>
            <a:r>
              <a:rPr lang="es-CL" sz="3200" dirty="0">
                <a:latin typeface="+mn-lt"/>
              </a:rPr>
              <a:t>Eres Señor, pero Señor de señores, </a:t>
            </a:r>
          </a:p>
          <a:p>
            <a:pPr algn="ctr"/>
            <a:r>
              <a:rPr lang="es-CL" sz="3200" dirty="0">
                <a:latin typeface="+mn-lt"/>
              </a:rPr>
              <a:t>eres Rey, pero Rey de reyes; </a:t>
            </a:r>
          </a:p>
          <a:p>
            <a:pPr algn="ctr"/>
            <a:r>
              <a:rPr lang="es-CL" sz="3200" dirty="0">
                <a:latin typeface="+mn-lt"/>
              </a:rPr>
              <a:t>tú eres el Alfa y Omega, eres principio y fin. </a:t>
            </a:r>
          </a:p>
          <a:p>
            <a:pPr algn="ctr"/>
            <a:r>
              <a:rPr lang="es-CL" sz="3200" dirty="0">
                <a:latin typeface="+mn-lt"/>
              </a:rPr>
              <a:t>Eres Señor, pero Señor de señores; </a:t>
            </a:r>
          </a:p>
          <a:p>
            <a:pPr algn="ctr"/>
            <a:r>
              <a:rPr lang="es-CL" sz="3200" dirty="0">
                <a:latin typeface="+mn-lt"/>
              </a:rPr>
              <a:t>eres Rey, pero Rey de reyes, Jesús.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"/>
          <p:cNvSpPr>
            <a:spLocks noChangeArrowheads="1"/>
          </p:cNvSpPr>
          <p:nvPr/>
        </p:nvSpPr>
        <p:spPr bwMode="auto">
          <a:xfrm>
            <a:off x="0" y="37899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PRONTO ESTA MI CORAZÓN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Pronto está mi corazón, oh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corazón está dispuesto;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cantaré y trovaré salmos.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Despierta, alma mía, despierta;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despierta, salterio y arpa.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Me levantaré de mañana.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Te alabaré entre los pueblos, oh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cantaré de ti entre las naciones;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grande es hasta los cielos tu misericordia,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tu verdad hasta las nubes, mi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"/>
          <p:cNvSpPr>
            <a:spLocks noChangeArrowheads="1"/>
          </p:cNvSpPr>
          <p:nvPr/>
        </p:nvSpPr>
        <p:spPr bwMode="auto">
          <a:xfrm>
            <a:off x="12700" y="1124744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PUEBLOS TODOS, BATID LAS MANOS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Pueblos todos, batid las manos,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aclamad a Dios con júbilo;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pueblos todos, batid las manos,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aclamad a Dios con júbilo.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el Señor Jehová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Altísimo es temible...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Rey grande sobre toda la tierra.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727531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 REY DE LA GLORIA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Rey de la gloria sea el honor;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fuerte y valiente, al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Poderoso en batalla es él,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Señor de los ejércitos,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Soberano de los reyes de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único que hace maravillas;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exaltado sea su nombre para siempre,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la tierra sea llena de su gloria.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Amén y amén.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C32A-CD2B-1512-04A4-CDCFA7BF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1 Rectángulo">
            <a:extLst>
              <a:ext uri="{FF2B5EF4-FFF2-40B4-BE49-F238E27FC236}">
                <a16:creationId xmlns:a16="http://schemas.microsoft.com/office/drawing/2014/main" id="{96A693BD-B3E2-30DD-E3B4-C7CEAA8B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1957"/>
            <a:ext cx="849694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+mn-lt"/>
              </a:rPr>
              <a:t>PUEDE SALVAR PERPETUAMENTE</a:t>
            </a:r>
          </a:p>
          <a:p>
            <a:pPr algn="ctr"/>
            <a:r>
              <a:rPr lang="es-ES" sz="3200" dirty="0">
                <a:latin typeface="+mn-lt"/>
              </a:rPr>
              <a:t>Puede salvar perpetuamente</a:t>
            </a:r>
          </a:p>
          <a:p>
            <a:pPr algn="ctr"/>
            <a:r>
              <a:rPr lang="es-ES" sz="3200" dirty="0">
                <a:latin typeface="+mn-lt"/>
              </a:rPr>
              <a:t>a los que por él se acercan a Dios,</a:t>
            </a:r>
          </a:p>
          <a:p>
            <a:pPr algn="ctr"/>
            <a:r>
              <a:rPr lang="es-ES" sz="3200" dirty="0">
                <a:latin typeface="+mn-lt"/>
              </a:rPr>
              <a:t>viviendo siempre para interceder</a:t>
            </a:r>
          </a:p>
          <a:p>
            <a:pPr algn="ctr"/>
            <a:r>
              <a:rPr lang="es-ES" sz="3200" dirty="0">
                <a:latin typeface="+mn-lt"/>
              </a:rPr>
              <a:t>por ellos ante el Padre.</a:t>
            </a:r>
          </a:p>
          <a:p>
            <a:pPr algn="ctr"/>
            <a:r>
              <a:rPr lang="es-ES" sz="3200" dirty="0">
                <a:latin typeface="+mn-lt"/>
              </a:rPr>
              <a:t>Porque tal Sumo sacerdote nos convenía,</a:t>
            </a:r>
          </a:p>
          <a:p>
            <a:pPr algn="ctr"/>
            <a:r>
              <a:rPr lang="es-ES" sz="3200" dirty="0">
                <a:latin typeface="+mn-lt"/>
              </a:rPr>
              <a:t>santo, inocente y sin mancha, nos convenía;</a:t>
            </a:r>
          </a:p>
          <a:p>
            <a:pPr algn="ctr"/>
            <a:r>
              <a:rPr lang="es-ES" sz="3200" dirty="0">
                <a:latin typeface="+mn-lt"/>
              </a:rPr>
              <a:t>apartado de los pecadores,</a:t>
            </a:r>
          </a:p>
          <a:p>
            <a:pPr algn="ctr"/>
            <a:r>
              <a:rPr lang="es-ES" sz="3200" dirty="0">
                <a:latin typeface="+mn-lt"/>
              </a:rPr>
              <a:t>hecho más sublime que los cielos,</a:t>
            </a:r>
          </a:p>
          <a:p>
            <a:pPr algn="ctr"/>
            <a:r>
              <a:rPr lang="es-ES" sz="3200" dirty="0">
                <a:latin typeface="+mn-lt"/>
              </a:rPr>
              <a:t>Jesús, el Hijo de Dios, puede salvar.</a:t>
            </a:r>
          </a:p>
          <a:p>
            <a:pPr algn="ctr"/>
            <a:r>
              <a:rPr lang="es-ES" sz="3200" dirty="0">
                <a:latin typeface="+mn-lt"/>
              </a:rPr>
              <a:t>Porque sufrió nuestros dolores</a:t>
            </a:r>
          </a:p>
          <a:p>
            <a:pPr algn="ctr"/>
            <a:r>
              <a:rPr lang="es-ES" sz="3200" dirty="0">
                <a:latin typeface="+mn-lt"/>
              </a:rPr>
              <a:t>porque tomó nuestras lágrimas</a:t>
            </a:r>
          </a:p>
          <a:p>
            <a:pPr algn="ctr"/>
            <a:r>
              <a:rPr lang="es-ES" sz="3200" dirty="0">
                <a:latin typeface="+mn-lt"/>
              </a:rPr>
              <a:t>porque murió nuestra muerte, puede salvar.</a:t>
            </a:r>
          </a:p>
        </p:txBody>
      </p:sp>
    </p:spTree>
    <p:extLst>
      <p:ext uri="{BB962C8B-B14F-4D97-AF65-F5344CB8AC3E}">
        <p14:creationId xmlns:p14="http://schemas.microsoft.com/office/powerpoint/2010/main" val="1836395698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FFABA-E4C1-0001-1540-77AD5C0C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1 Rectángulo">
            <a:extLst>
              <a:ext uri="{FF2B5EF4-FFF2-40B4-BE49-F238E27FC236}">
                <a16:creationId xmlns:a16="http://schemas.microsoft.com/office/drawing/2014/main" id="{DCD5545B-B1E8-C3E3-8D16-CA185092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96753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PUEDO CONFIAR EN EL SEÑOR </a:t>
            </a:r>
          </a:p>
          <a:p>
            <a:pPr algn="ctr"/>
            <a:r>
              <a:rPr lang="es-CL" sz="3200" dirty="0">
                <a:latin typeface="+mn-lt"/>
              </a:rPr>
              <a:t>Puedo confiar en el Señor que me guiará, </a:t>
            </a:r>
          </a:p>
          <a:p>
            <a:pPr algn="ctr"/>
            <a:r>
              <a:rPr lang="es-CL" sz="3200" dirty="0">
                <a:latin typeface="+mn-lt"/>
              </a:rPr>
              <a:t>puedo confiar en el Señor que no va a fallar. </a:t>
            </a:r>
          </a:p>
          <a:p>
            <a:pPr algn="ctr"/>
            <a:r>
              <a:rPr lang="es-CL" sz="3200" dirty="0">
                <a:latin typeface="+mn-lt"/>
              </a:rPr>
              <a:t>Si el sol llegara a oscurecer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y no brille más,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yo igual confío en el Señor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que no va a fallar. </a:t>
            </a:r>
          </a:p>
          <a:p>
            <a:pPr algn="ctr"/>
            <a:r>
              <a:rPr lang="es-CL" sz="3200" dirty="0">
                <a:latin typeface="+mn-lt"/>
              </a:rPr>
              <a:t>Puedo descansar, puedo descansar, </a:t>
            </a:r>
          </a:p>
          <a:p>
            <a:pPr algn="ctr"/>
            <a:r>
              <a:rPr lang="es-CL" sz="3200" dirty="0">
                <a:latin typeface="+mn-lt"/>
              </a:rPr>
              <a:t>que su mansión Cristo me dará. </a:t>
            </a:r>
          </a:p>
          <a:p>
            <a:pPr algn="ctr"/>
            <a:r>
              <a:rPr lang="es-CL" sz="3200" dirty="0">
                <a:latin typeface="+mn-lt"/>
              </a:rPr>
              <a:t>Si el sol llegara a oscurecer...</a:t>
            </a:r>
            <a:endParaRPr lang="es-C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846673"/>
      </p:ext>
    </p:extLst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"/>
          <p:cNvSpPr>
            <a:spLocks noChangeArrowheads="1"/>
          </p:cNvSpPr>
          <p:nvPr/>
        </p:nvSpPr>
        <p:spPr bwMode="auto">
          <a:xfrm>
            <a:off x="0" y="594891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PUEDO CONFIAR EN TI</a:t>
            </a:r>
            <a:br>
              <a:rPr lang="es-ES" sz="3200" dirty="0">
                <a:latin typeface="+mj-lt"/>
                <a:cs typeface="Times New Roman" pitchFamily="18" charset="0"/>
              </a:rPr>
            </a:br>
            <a:r>
              <a:rPr lang="es-ES" sz="2400" dirty="0">
                <a:latin typeface="+mj-lt"/>
                <a:cs typeface="Times New Roman" pitchFamily="18" charset="0"/>
              </a:rPr>
              <a:t>(Mateo 6:26-29)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24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pues tú sustentas mi suerte,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tus cuerdas me cayeron en lugares deleitosos.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Porque tú eres fiel, nada me faltará;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Señor.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como las aves de los cielos,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que no siembran ni cosechan, tú las alimentas, Señor...</a:t>
            </a: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como los lirios del campo,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que no hilan ni trabajan,	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los vistes de hermosura, Señor...</a:t>
            </a:r>
            <a:endParaRPr lang="es-ES" sz="3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1"/>
          <p:cNvSpPr>
            <a:spLocks noChangeArrowheads="1"/>
          </p:cNvSpPr>
          <p:nvPr/>
        </p:nvSpPr>
        <p:spPr bwMode="auto">
          <a:xfrm>
            <a:off x="-14288" y="932780"/>
            <a:ext cx="9144001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PUESTOS LOS OJOS EN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Puestos los ojos en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autor y consumador de nuestra fe,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sin desmayar, vamos tras él;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fe en su promesa, hay que correr.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carrera de la fe correremos,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paciencia en pos de nuestro galardón,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nuestra es la victoria en Cristo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su diestra poderosa, él nos sostendrá.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1 Rectángulo"/>
          <p:cNvSpPr>
            <a:spLocks noChangeArrowheads="1"/>
          </p:cNvSpPr>
          <p:nvPr/>
        </p:nvSpPr>
        <p:spPr bwMode="auto">
          <a:xfrm>
            <a:off x="467544" y="564351"/>
            <a:ext cx="82809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QUÉ BENDITA REALIDAD </a:t>
            </a:r>
          </a:p>
          <a:p>
            <a:pPr algn="ctr"/>
            <a:r>
              <a:rPr lang="es-CL" sz="3200" dirty="0">
                <a:latin typeface="+mn-lt"/>
              </a:rPr>
              <a:t>Qué bendita realidad</a:t>
            </a:r>
          </a:p>
          <a:p>
            <a:pPr algn="ctr"/>
            <a:r>
              <a:rPr lang="es-CL" sz="3200" dirty="0">
                <a:latin typeface="+mn-lt"/>
              </a:rPr>
              <a:t>el haberte conocido, Señor; </a:t>
            </a:r>
          </a:p>
          <a:p>
            <a:pPr algn="ctr"/>
            <a:r>
              <a:rPr lang="es-CL" sz="3200" dirty="0">
                <a:latin typeface="+mn-lt"/>
              </a:rPr>
              <a:t>comprados con tu sangre,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somos pueblo tuyo. </a:t>
            </a:r>
          </a:p>
          <a:p>
            <a:pPr algn="ctr"/>
            <a:r>
              <a:rPr lang="es-CL" sz="3200" dirty="0">
                <a:latin typeface="+mn-lt"/>
              </a:rPr>
              <a:t>Hoy hacemos memoria de ti, </a:t>
            </a:r>
          </a:p>
          <a:p>
            <a:pPr algn="ctr"/>
            <a:r>
              <a:rPr lang="es-CL" sz="3200" dirty="0">
                <a:latin typeface="+mn-lt"/>
              </a:rPr>
              <a:t>de tu muerte y resurrección. </a:t>
            </a:r>
          </a:p>
          <a:p>
            <a:pPr algn="ctr"/>
            <a:r>
              <a:rPr lang="es-CL" sz="3200" dirty="0">
                <a:latin typeface="+mn-lt"/>
              </a:rPr>
              <a:t>Elevo mi corazón hacia ti </a:t>
            </a:r>
          </a:p>
          <a:p>
            <a:pPr algn="ctr"/>
            <a:r>
              <a:rPr lang="es-CL" sz="3200" dirty="0">
                <a:latin typeface="+mn-lt"/>
              </a:rPr>
              <a:t>en gratitud y alabanza… </a:t>
            </a:r>
          </a:p>
          <a:p>
            <a:pPr algn="ctr"/>
            <a:r>
              <a:rPr lang="es-CL" sz="3200" dirty="0">
                <a:latin typeface="+mn-lt"/>
              </a:rPr>
              <a:t>Quiero ser saciado de ti, Señor; </a:t>
            </a:r>
          </a:p>
          <a:p>
            <a:pPr algn="ctr"/>
            <a:r>
              <a:rPr lang="es-CL" sz="3200" dirty="0">
                <a:latin typeface="+mn-lt"/>
              </a:rPr>
              <a:t>quiero ser saciado de ti, mi Señor.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"/>
          <p:cNvSpPr>
            <a:spLocks noChangeArrowheads="1"/>
          </p:cNvSpPr>
          <p:nvPr/>
        </p:nvSpPr>
        <p:spPr bwMode="auto">
          <a:xfrm>
            <a:off x="-20638" y="369888"/>
            <a:ext cx="9144001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QUÉ BUENO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 ESTAR CON LOS HERMANOS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Qué bueno es estar con los hermanos,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reunidos en perfecta comunión,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sujetando todas las cosas al nombre de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él fue hecha toda la creación,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Padre en él se agradó;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es el todo en todos,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gracia derramada por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Perfecta comunión es la que el Padre nos dio;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perfecta comunión es la que el Padre nos dio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0" y="320675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QUÉ DULCE ES ESTAR REUNIDO AQUÍ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Qué dulce es estar reunido aquí,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delante de tu mesa, mi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sabiendo que tú te diste por mí,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ese amor que solo tienes tú.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en la copa y el pan te contemplamos,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reconociendo, Señor, tu sacrificio,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sacrificio, Señor, que fue perfecto.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Nos inclinamos a ti con reverencia,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sabiendo esto: Que tú eres Santo,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que tú eres santo, que tú eres santo.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1 Rectángulo"/>
          <p:cNvSpPr>
            <a:spLocks noChangeArrowheads="1"/>
          </p:cNvSpPr>
          <p:nvPr/>
        </p:nvSpPr>
        <p:spPr bwMode="auto">
          <a:xfrm>
            <a:off x="323528" y="768761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QUÉ GLORIOSA HERENCIA </a:t>
            </a:r>
          </a:p>
          <a:p>
            <a:pPr algn="ctr"/>
            <a:r>
              <a:rPr lang="es-CL" sz="3200" dirty="0">
                <a:latin typeface="+mn-lt"/>
              </a:rPr>
              <a:t>Qué gloriosa herencia</a:t>
            </a:r>
          </a:p>
          <a:p>
            <a:pPr algn="ctr"/>
            <a:r>
              <a:rPr lang="es-CL" sz="3200" dirty="0">
                <a:latin typeface="+mn-lt"/>
              </a:rPr>
              <a:t>la que el Padre nos dio; </a:t>
            </a:r>
          </a:p>
          <a:p>
            <a:pPr algn="ctr"/>
            <a:r>
              <a:rPr lang="es-CL" sz="3200" dirty="0">
                <a:latin typeface="+mn-lt"/>
              </a:rPr>
              <a:t>él nos dio a su Hijo y en él todo incluyó. </a:t>
            </a:r>
          </a:p>
          <a:p>
            <a:pPr algn="ctr"/>
            <a:r>
              <a:rPr lang="es-CL" sz="3200" dirty="0">
                <a:latin typeface="+mn-lt"/>
              </a:rPr>
              <a:t>Qué preciosa dádiva es Cristo el Señor;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él hay vida eterna y toda plenitud. </a:t>
            </a:r>
          </a:p>
          <a:p>
            <a:pPr algn="ctr"/>
            <a:r>
              <a:rPr lang="es-CL" sz="3200" dirty="0">
                <a:latin typeface="+mn-lt"/>
              </a:rPr>
              <a:t>Es Jesús el don de Dios,</a:t>
            </a:r>
          </a:p>
          <a:p>
            <a:pPr algn="ctr"/>
            <a:r>
              <a:rPr lang="es-CL" sz="3200" dirty="0">
                <a:latin typeface="+mn-lt"/>
              </a:rPr>
              <a:t>todo aquel que en él está </a:t>
            </a:r>
          </a:p>
          <a:p>
            <a:pPr algn="ctr"/>
            <a:r>
              <a:rPr lang="es-CL" sz="3200" dirty="0">
                <a:latin typeface="+mn-lt"/>
              </a:rPr>
              <a:t>alcanzó justicia y plena santidad, </a:t>
            </a:r>
          </a:p>
          <a:p>
            <a:pPr algn="ctr"/>
            <a:r>
              <a:rPr lang="es-CL" sz="3200" dirty="0">
                <a:latin typeface="+mn-lt"/>
              </a:rPr>
              <a:t>por la gracia de Dios, en Cristo Jesús.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QUÉ ME PUEDE DAR PERDÓN</a:t>
            </a: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¿Qué me puede dar perdón? Solo de Jesús la sangre.</a:t>
            </a:r>
            <a:br>
              <a:rPr lang="es-CL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¿Y un nuevo corazón? Solo de Jesús la sangre.</a:t>
            </a: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i="1" dirty="0">
                <a:latin typeface="Calibri" pitchFamily="34" charset="0"/>
                <a:cs typeface="Times New Roman" pitchFamily="18" charset="0"/>
              </a:rPr>
              <a:t>Precioso es el raudal que limpia todo mal;</a:t>
            </a:r>
            <a:br>
              <a:rPr lang="es-CL" altLang="es-CL" sz="3200" i="1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i="1" dirty="0">
                <a:latin typeface="Calibri" pitchFamily="34" charset="0"/>
                <a:cs typeface="Times New Roman" pitchFamily="18" charset="0"/>
              </a:rPr>
              <a:t>no hay otro manantial, solo de Jesús la sangre.</a:t>
            </a: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Fue el rescate eficaz, solo de Jesús la sangre;</a:t>
            </a:r>
            <a:br>
              <a:rPr lang="es-CL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trajo santidad y paz solo de Jesús la sangre.</a:t>
            </a: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Veo para mi salud solo de Jesús la sangre;</a:t>
            </a:r>
            <a:br>
              <a:rPr lang="es-CL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tiene de sanar virtud, solo de Jesús la sangre.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Cantaré junto a sus pies: solo de Jesús la sangre.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El Cordero digno es, solo de Jesús la sangre.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"/>
          <p:cNvSpPr>
            <a:spLocks noChangeArrowheads="1"/>
          </p:cNvSpPr>
          <p:nvPr/>
        </p:nvSpPr>
        <p:spPr bwMode="auto">
          <a:xfrm>
            <a:off x="0" y="320675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 SI PASAS POR MI PUERTA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Que, si pasas por mi puerta, te detengas,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enfermos en mi casa, necesitan sanidad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 no tienes mucho apuro, que te quedes a cenar,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si ya llegó la noche, bien te puedes hospedar.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 te quedes cuanto quieras,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día, todo el mes,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año y hasta siempre,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 te vayas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Llenaremos nuestra casa con la gracia de tu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toma tú toda la estancia, quédate en mi corazón.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323850" y="656104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 SEÑOR JESUCRISTO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Señor Jesucristo por siempre adorad,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bendito Cordero de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el Padre exaltó en su trono de luz,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coronado de gloria y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Resplandece mi Rey, soberano eres tú.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digno de todo loor,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digno de todo loor.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¡Aleluya!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620713"/>
            <a:ext cx="8064500" cy="5662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QUIÉN COMO EL SEÑOR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 brazo fuerte nos ha guardado,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 poder nos ha libertado.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el Señor nuestro Dios?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el Altísimo?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él, hacedor de maravillas?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él entre los dioses?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el Señor? ¿Quién como el Señor?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"/>
          <p:cNvSpPr>
            <a:spLocks noChangeArrowheads="1"/>
          </p:cNvSpPr>
          <p:nvPr/>
        </p:nvSpPr>
        <p:spPr bwMode="auto">
          <a:xfrm>
            <a:off x="0" y="334129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QUIÉN COMO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¿Dónde encontrarás amor igual?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¿Quién tal precio por tu vida ha pagado?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Como el Señor Jesús, nadie te ha amado,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sublime enamorado de ti.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¿Quién como Jesús, santo y sincero,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verdadero, puro y abnegado?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Resplandor de gloria inigualado,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sublime enamorado de ti.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¿A quién, a quién, a quién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compararás con él y con justicia?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aunque sumares todas las delicias,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 encontrarás como él... como Jesús.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"/>
          <p:cNvSpPr>
            <a:spLocks noChangeArrowheads="1"/>
          </p:cNvSpPr>
          <p:nvPr/>
        </p:nvSpPr>
        <p:spPr bwMode="auto">
          <a:xfrm>
            <a:off x="0" y="1280949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QUIÉN COMO TÚ, SEÑOR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¿Quién como tú, Señor, entre</a:t>
            </a:r>
            <a:r>
              <a:rPr lang="es-ES" sz="3200" b="1" dirty="0">
                <a:latin typeface="+mn-lt"/>
                <a:cs typeface="Times New Roman" pitchFamily="18" charset="0"/>
              </a:rPr>
              <a:t> </a:t>
            </a:r>
            <a:r>
              <a:rPr lang="es-ES" sz="3200" dirty="0">
                <a:latin typeface="+mn-lt"/>
                <a:cs typeface="Times New Roman" pitchFamily="18" charset="0"/>
              </a:rPr>
              <a:t>los dioses?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¿Quién como tú, Señor, entre</a:t>
            </a:r>
            <a:r>
              <a:rPr lang="es-ES" sz="3200" b="1" dirty="0">
                <a:latin typeface="+mn-lt"/>
                <a:cs typeface="Times New Roman" pitchFamily="18" charset="0"/>
              </a:rPr>
              <a:t> </a:t>
            </a:r>
            <a:r>
              <a:rPr lang="es-ES" sz="3200" dirty="0">
                <a:latin typeface="+mn-lt"/>
                <a:cs typeface="Times New Roman" pitchFamily="18" charset="0"/>
              </a:rPr>
              <a:t>los dioses?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Quién como tú, magnífico en santidad, 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temible en loores, hacedor de maravillas,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hacedor de maravillas.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"/>
          <p:cNvSpPr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QUIÉN ES DIOS, SINO SOLO EL SEÑOR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Quién es Dios, sino solo el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qué roca hay fuera de nuestro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 el que me ciñe de fuerza,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quien despeja mi caminar;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hace mis pies como de ciervas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me da seguridad.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Viva el Señor, bendita sea mi Roca,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enaltecido sea el Dios de mi salvación.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1 Rectángulo"/>
          <p:cNvSpPr>
            <a:spLocks noChangeArrowheads="1"/>
          </p:cNvSpPr>
          <p:nvPr/>
        </p:nvSpPr>
        <p:spPr bwMode="auto">
          <a:xfrm>
            <a:off x="395536" y="778634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QUIÉN NOS SEPARARÁ DEL AMOR DE DIOS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Rom.</a:t>
            </a:r>
            <a:r>
              <a:rPr lang="es-CL" sz="2400" dirty="0">
                <a:latin typeface="+mn-lt"/>
              </a:rPr>
              <a:t> 8:33-37) </a:t>
            </a:r>
          </a:p>
          <a:p>
            <a:pPr algn="ctr"/>
            <a:r>
              <a:rPr lang="es-CL" sz="3200" dirty="0">
                <a:latin typeface="+mn-lt"/>
              </a:rPr>
              <a:t>Quién nos separará del amor de Dios</a:t>
            </a:r>
          </a:p>
          <a:p>
            <a:pPr algn="ctr"/>
            <a:r>
              <a:rPr lang="es-CL" sz="3200" dirty="0">
                <a:latin typeface="+mn-lt"/>
              </a:rPr>
              <a:t>en Cristo Jesús; </a:t>
            </a:r>
          </a:p>
          <a:p>
            <a:pPr algn="ctr"/>
            <a:r>
              <a:rPr lang="es-CL" sz="3200" dirty="0">
                <a:latin typeface="+mn-lt"/>
              </a:rPr>
              <a:t>quién nos acusará, Dios nos justificó; </a:t>
            </a:r>
          </a:p>
          <a:p>
            <a:pPr algn="ctr"/>
            <a:r>
              <a:rPr lang="es-CL" sz="3200" dirty="0">
                <a:latin typeface="+mn-lt"/>
              </a:rPr>
              <a:t>quién nos condenará, </a:t>
            </a:r>
          </a:p>
          <a:p>
            <a:pPr algn="ctr"/>
            <a:r>
              <a:rPr lang="es-CL" sz="3200" dirty="0">
                <a:latin typeface="+mn-lt"/>
              </a:rPr>
              <a:t>Cristo es el que murió y resucitó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está sentado a la diestra de Dios. </a:t>
            </a:r>
          </a:p>
          <a:p>
            <a:pPr algn="ctr"/>
            <a:r>
              <a:rPr lang="es-CL" sz="3200" dirty="0">
                <a:latin typeface="+mn-lt"/>
              </a:rPr>
              <a:t>Somos más que vencedores, </a:t>
            </a:r>
          </a:p>
          <a:p>
            <a:pPr algn="ctr"/>
            <a:r>
              <a:rPr lang="es-CL" sz="3200" dirty="0">
                <a:latin typeface="+mn-lt"/>
              </a:rPr>
              <a:t>por medio de Aquel que nos amó.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1 Rectángulo"/>
          <p:cNvSpPr>
            <a:spLocks noChangeArrowheads="1"/>
          </p:cNvSpPr>
          <p:nvPr/>
        </p:nvSpPr>
        <p:spPr bwMode="auto">
          <a:xfrm>
            <a:off x="0" y="47625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  <a:cs typeface="Arial" pitchFamily="34" charset="0"/>
              </a:rPr>
              <a:t>QUIERO APRENDER DE TI 	</a:t>
            </a:r>
            <a:r>
              <a:rPr lang="es-CL" sz="3200" dirty="0">
                <a:latin typeface="+mn-lt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aprender de ti,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por tu camino andar;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llevar tu yugo,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parecerme a ti;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porque tu yugo es suave,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descansa en ti mi alma.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Enséñame, Maestro,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ser como tú,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manso y humilde de corazón;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aprender de ti.	</a:t>
            </a:r>
          </a:p>
          <a:p>
            <a:pPr>
              <a:defRPr/>
            </a:pP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"/>
          <p:cNvSpPr>
            <a:spLocks noChangeArrowheads="1"/>
          </p:cNvSpPr>
          <p:nvPr/>
        </p:nvSpPr>
        <p:spPr bwMode="auto">
          <a:xfrm>
            <a:off x="0" y="656679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MÁS Y MÁS DE 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más y más de Cristo,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más y más de él,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gozar de sus delicias,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su gracia y su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Cristo satisface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toda mi necesidad;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él es suficiente,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nada me puede faltar.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[:Si él está todo está bien:]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"/>
          <p:cNvSpPr>
            <a:spLocks noChangeArrowheads="1"/>
          </p:cNvSpPr>
          <p:nvPr/>
        </p:nvSpPr>
        <p:spPr bwMode="auto">
          <a:xfrm>
            <a:off x="0" y="860772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QUIERO TOMAR LA CRUZ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Quiero tomar la cruz y seguirle;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la prueba no me aleje del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fin de todas las cosas se acerca,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quiero ser sobrio y velar en oración.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Vivir como piedra viva,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vivir como siervo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vivir el tiempo que resta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conforme a la voluntad de mi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1"/>
          <p:cNvSpPr>
            <a:spLocks noChangeArrowheads="1"/>
          </p:cNvSpPr>
          <p:nvPr/>
        </p:nvSpPr>
        <p:spPr bwMode="auto">
          <a:xfrm>
            <a:off x="0" y="286941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QUISO EL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Quiso el Señor entre los hombres morar,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Israel, en el tabernáculo descendió.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santuario, su pacto a Moisés confirmó: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entre querubines de oro el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gloria su casa llenó.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Mas, vino el día cuando la gracia de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Jesucristo un mejor pacto nos dio;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somos su templo no hecho de manos,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morada de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vive por siempre en el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¡La gloria postrera es mayor!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0" y="244143"/>
            <a:ext cx="91440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RAÍZ DE TIERRA SECA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Cual renuevo subirá delante de Yahvé,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raíz de tierra seca en su bondad perfecta,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parecer en él con el cual engañar,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ni atractivo ni hermosura,</a:t>
            </a:r>
            <a:r>
              <a:rPr lang="es-ES" sz="3200" dirty="0">
                <a:latin typeface="+mj-lt"/>
                <a:ea typeface="Arial Unicode MS" pitchFamily="34" charset="-128"/>
              </a:rPr>
              <a:t> </a:t>
            </a:r>
            <a:r>
              <a:rPr lang="es-ES" sz="3200" dirty="0">
                <a:latin typeface="+mj-lt"/>
                <a:ea typeface="Times New Roman" pitchFamily="18" charset="0"/>
              </a:rPr>
              <a:t>ni atractivo ni hermosura.</a:t>
            </a:r>
            <a:r>
              <a:rPr lang="es-CL" sz="3200" dirty="0">
                <a:latin typeface="+mj-lt"/>
              </a:rPr>
              <a:t> </a:t>
            </a:r>
            <a:r>
              <a:rPr lang="es-ES" sz="3200" dirty="0">
                <a:latin typeface="+mj-lt"/>
                <a:ea typeface="Times New Roman" pitchFamily="18" charset="0"/>
              </a:rPr>
              <a:t>Ciertamente llevó él nuestro dolor y enfermedad,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sufrió nuestro castigo, sirviéndonos de abrigo,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nuestra rebelión molido fue el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sus llagas nos curaron, sus llagas nos curaron.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Despreciado él, varón de mil dolores,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dolor de mil amores,</a:t>
            </a:r>
            <a:r>
              <a:rPr lang="es-ES" sz="3200" dirty="0">
                <a:latin typeface="+mj-lt"/>
                <a:ea typeface="Arial Unicode MS" pitchFamily="34" charset="-128"/>
              </a:rPr>
              <a:t> </a:t>
            </a:r>
            <a:r>
              <a:rPr lang="es-ES" sz="3200" dirty="0">
                <a:latin typeface="+mj-lt"/>
                <a:ea typeface="Times New Roman" pitchFamily="18" charset="0"/>
              </a:rPr>
              <a:t>amor del Ungido de Yahvé,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Jesucristo el Salvador.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80265"/>
            <a:ext cx="9144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AL SEÑOR JESÚS, TODA LA GLORIA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habéis alcanzado salvación,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habéis gustado Su perdón,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habéis recibido al Señor en sus corazones.</a:t>
            </a:r>
          </a:p>
          <a:p>
            <a:pPr algn="ctr">
              <a:defRPr/>
            </a:pPr>
            <a:endParaRPr lang="es-CL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fueron ciegos y hoy día ven,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han sido libres por su poder,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pueden confesar su bendito nombre.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Gozaos y alegraos, redimidos del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gozaos y alegraos, dadle gloria, pues digno es él.</a:t>
            </a:r>
          </a:p>
          <a:p>
            <a:pPr algn="ctr">
              <a:defRPr/>
            </a:pPr>
            <a:endParaRPr lang="es-CL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Al Señor Jesús toda la gloria, al Señor Jesús todo loor,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Señor Jesús toda alabanza; Sí, amén; Sí, amén.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332656"/>
            <a:ext cx="885698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3600" b="1" dirty="0">
                <a:latin typeface="+mn-lt"/>
                <a:ea typeface="Times New Roman" pitchFamily="18" charset="0"/>
                <a:cs typeface="Calibri" pitchFamily="34" charset="0"/>
              </a:rPr>
              <a:t>REBOSA EL CORAZÓN </a:t>
            </a:r>
            <a:endParaRPr lang="es-ES" sz="36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Rebosa el corazón palabra buena,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dirijo al Rey de reyes mi canción;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cual pluma de escribiente muy ligero,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mi lengua hoy te exalta, mi Señor.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Jesús, varón hermoso, incomparable,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la gracia en tus labios floreció;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Dios te ha bendecido para siempre,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ceñido de gloria y esplendor.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Cabalga en el poder de tu palabra,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tu diestras mil portentos hizo ya;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con gozo cantan hoy los redimidos: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¡Gloria a Jesucristo el Señor!</a:t>
            </a:r>
            <a:endParaRPr lang="es-ES" sz="2800" dirty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>
                <a:latin typeface="+mn-lt"/>
                <a:ea typeface="Times New Roman" pitchFamily="18" charset="0"/>
                <a:cs typeface="Calibri" pitchFamily="34" charset="0"/>
              </a:rPr>
              <a:t>¡Gloria a Jesucristo el Señor!</a:t>
            </a:r>
            <a:endParaRPr lang="es-ES" sz="2800" dirty="0">
              <a:latin typeface="+mn-lt"/>
            </a:endParaRP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1 Rectángulo"/>
          <p:cNvSpPr>
            <a:spLocks noChangeArrowheads="1"/>
          </p:cNvSpPr>
          <p:nvPr/>
        </p:nvSpPr>
        <p:spPr bwMode="auto">
          <a:xfrm>
            <a:off x="251520" y="492343"/>
            <a:ext cx="864096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REBOSA MI CORAZÓN </a:t>
            </a:r>
          </a:p>
          <a:p>
            <a:pPr algn="ctr"/>
            <a:r>
              <a:rPr lang="es-CL" sz="3200" dirty="0">
                <a:latin typeface="+mn-lt"/>
              </a:rPr>
              <a:t>Rebosa mi corazón con palabras de amor, </a:t>
            </a:r>
          </a:p>
          <a:p>
            <a:pPr algn="ctr"/>
            <a:r>
              <a:rPr lang="es-CL" sz="3200" dirty="0">
                <a:latin typeface="+mn-lt"/>
              </a:rPr>
              <a:t>dirijo al Rey mi canción postrado en adoración; </a:t>
            </a:r>
          </a:p>
          <a:p>
            <a:pPr algn="ctr"/>
            <a:r>
              <a:rPr lang="es-CL" sz="3200" dirty="0">
                <a:latin typeface="+mn-lt"/>
              </a:rPr>
              <a:t>mi boca quiere expresar lo que hay en mi corazón, </a:t>
            </a:r>
          </a:p>
          <a:p>
            <a:pPr algn="ctr"/>
            <a:r>
              <a:rPr lang="es-CL" sz="3200" dirty="0">
                <a:latin typeface="+mn-lt"/>
              </a:rPr>
              <a:t>y no hay palabras, Jesús,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para expresar mi atracción. </a:t>
            </a:r>
          </a:p>
          <a:p>
            <a:pPr algn="ctr"/>
            <a:r>
              <a:rPr lang="es-CL" sz="3200" dirty="0">
                <a:latin typeface="+mn-lt"/>
              </a:rPr>
              <a:t>Sobre ti, la gracia se derramó sobre ti, </a:t>
            </a:r>
          </a:p>
          <a:p>
            <a:pPr algn="ctr"/>
            <a:r>
              <a:rPr lang="es-CL" sz="3200" dirty="0">
                <a:latin typeface="+mn-lt"/>
              </a:rPr>
              <a:t>eres el más hermoso de los hijos de los hombres. </a:t>
            </a:r>
          </a:p>
          <a:p>
            <a:pPr algn="ctr"/>
            <a:r>
              <a:rPr lang="es-CL" sz="3200" dirty="0">
                <a:latin typeface="+mn-lt"/>
              </a:rPr>
              <a:t>Sobre ti, la gracia se derramó sobre ti; </a:t>
            </a:r>
          </a:p>
          <a:p>
            <a:pPr algn="ctr"/>
            <a:r>
              <a:rPr lang="es-CL" sz="3200" dirty="0">
                <a:latin typeface="+mn-lt"/>
              </a:rPr>
              <a:t>eres el más hermoso, eres el más deseado, </a:t>
            </a:r>
          </a:p>
          <a:p>
            <a:pPr algn="ctr"/>
            <a:r>
              <a:rPr lang="es-CL" sz="3200" dirty="0">
                <a:latin typeface="+mn-lt"/>
              </a:rPr>
              <a:t>porque sobre ti la gracia se derramó. 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"/>
          <p:cNvSpPr>
            <a:spLocks noChangeArrowheads="1"/>
          </p:cNvSpPr>
          <p:nvPr/>
        </p:nvSpPr>
        <p:spPr bwMode="auto">
          <a:xfrm>
            <a:off x="0" y="266465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RECIBÍ DEL PADRE UN NUEVO CORAZÓN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Recibí del Padre un nuevo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corazón regenerado,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corazón transformado,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corazón que es enseñando por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fruto de este nuevo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declaro la paz de Cristo,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bendigo mi hermano,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valiosa es nuestra comunión.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1 Rectángulo"/>
          <p:cNvSpPr>
            <a:spLocks noChangeArrowheads="1"/>
          </p:cNvSpPr>
          <p:nvPr/>
        </p:nvSpPr>
        <p:spPr bwMode="auto">
          <a:xfrm>
            <a:off x="0" y="78876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cuerpo y bien ajustados,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totalmente ligados,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unidos viviendo en amor;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una familia donde no hay falsedad,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viviendo la verdad,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expresando la gloria del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una familia viviendo el compromiso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gran amor de Cristo: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[:necesito de ti, querido hermano;</a:t>
            </a:r>
            <a:endParaRPr lang="es-ES" altLang="es-CL" sz="32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muy valioso eres para mí, querido hermano:]</a:t>
            </a:r>
            <a:endParaRPr lang="es-CL" altLang="es-CL" sz="3200"/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1 CuadroTexto"/>
          <p:cNvSpPr txBox="1">
            <a:spLocks noChangeArrowheads="1"/>
          </p:cNvSpPr>
          <p:nvPr/>
        </p:nvSpPr>
        <p:spPr bwMode="auto">
          <a:xfrm>
            <a:off x="900113" y="860514"/>
            <a:ext cx="741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 dirty="0">
                <a:latin typeface="Calibri" pitchFamily="34" charset="0"/>
              </a:rPr>
              <a:t>RECIBIDO EN GLORIA EN LOS CIELOS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Recibido en gloria en los cielos,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Jesucristo nuestro Redentor,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la perfecta ofrenda de su sangre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al Lugar Santísimo llevó.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Agradando el corazón del Padre,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vive eternamente para interceder;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hecho Sacerdote para siempre,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es nuestro bendito mediador.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RECONOCEMOS, PADRE </a:t>
            </a:r>
          </a:p>
          <a:p>
            <a:pPr algn="ctr"/>
            <a:r>
              <a:rPr lang="es-CL" sz="3000" dirty="0">
                <a:latin typeface="+mn-lt"/>
              </a:rPr>
              <a:t>Reconocemos, Padre, a tu Hijo amado, </a:t>
            </a:r>
          </a:p>
          <a:p>
            <a:pPr algn="ctr"/>
            <a:r>
              <a:rPr lang="es-CL" sz="3000" dirty="0">
                <a:latin typeface="+mn-lt"/>
              </a:rPr>
              <a:t>a aquel que un día se entregó en la cruz </a:t>
            </a:r>
          </a:p>
          <a:p>
            <a:pPr algn="ctr"/>
            <a:r>
              <a:rPr lang="es-CL" sz="3000" dirty="0">
                <a:latin typeface="+mn-lt"/>
              </a:rPr>
              <a:t>para nuestra salvación; </a:t>
            </a:r>
          </a:p>
          <a:p>
            <a:pPr algn="ctr"/>
            <a:r>
              <a:rPr lang="es-CL" sz="3000" dirty="0">
                <a:latin typeface="+mn-lt"/>
              </a:rPr>
              <a:t>y con su sangre fuimos lavados, </a:t>
            </a:r>
          </a:p>
          <a:p>
            <a:pPr algn="ctr"/>
            <a:r>
              <a:rPr lang="es-CL" sz="3000" dirty="0">
                <a:latin typeface="+mn-lt"/>
              </a:rPr>
              <a:t>y por su sangre justificados,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porque su sangre es suficiente. </a:t>
            </a:r>
          </a:p>
          <a:p>
            <a:pPr algn="ctr"/>
            <a:r>
              <a:rPr lang="es-CL" sz="3000" dirty="0">
                <a:latin typeface="+mn-lt"/>
              </a:rPr>
              <a:t>La iglesia proclama que Jesús es el Señor </a:t>
            </a:r>
          </a:p>
          <a:p>
            <a:pPr algn="ctr"/>
            <a:r>
              <a:rPr lang="es-CL" sz="3000" dirty="0">
                <a:latin typeface="+mn-lt"/>
              </a:rPr>
              <a:t>y que él es el gran Vencedor. </a:t>
            </a:r>
          </a:p>
          <a:p>
            <a:pPr algn="ctr"/>
            <a:r>
              <a:rPr lang="es-CL" sz="3000" dirty="0">
                <a:latin typeface="+mn-lt"/>
              </a:rPr>
              <a:t>Y ahora lo vemos sentado a tu diestra, </a:t>
            </a:r>
          </a:p>
          <a:p>
            <a:pPr algn="ctr"/>
            <a:r>
              <a:rPr lang="es-CL" sz="3000" dirty="0">
                <a:latin typeface="+mn-lt"/>
              </a:rPr>
              <a:t>coronado de honra y de gloria </a:t>
            </a:r>
          </a:p>
          <a:p>
            <a:pPr algn="ctr"/>
            <a:r>
              <a:rPr lang="es-CL" sz="3000" dirty="0">
                <a:latin typeface="+mn-lt"/>
              </a:rPr>
              <a:t>y todo sujeto a él. 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1 Rectángulo"/>
          <p:cNvSpPr>
            <a:spLocks noChangeArrowheads="1"/>
          </p:cNvSpPr>
          <p:nvPr/>
        </p:nvSpPr>
        <p:spPr bwMode="auto">
          <a:xfrm>
            <a:off x="395536" y="564351"/>
            <a:ext cx="842493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REGOCÍJATE, OH PUEBLO DE DIOS </a:t>
            </a:r>
          </a:p>
          <a:p>
            <a:pPr algn="ctr"/>
            <a:r>
              <a:rPr lang="es-CL" sz="3200" dirty="0">
                <a:latin typeface="+mn-lt"/>
              </a:rPr>
              <a:t>Regocíjate, oh pueblo de Dios, </a:t>
            </a:r>
          </a:p>
          <a:p>
            <a:pPr algn="ctr"/>
            <a:r>
              <a:rPr lang="es-CL" sz="3200" dirty="0">
                <a:latin typeface="+mn-lt"/>
              </a:rPr>
              <a:t>viene ya tu Salvador;</a:t>
            </a:r>
          </a:p>
          <a:p>
            <a:pPr algn="ctr"/>
            <a:r>
              <a:rPr lang="es-CL" sz="3200" dirty="0">
                <a:latin typeface="+mn-lt"/>
              </a:rPr>
              <a:t>coronado  de honra y de gloria por siempre, </a:t>
            </a:r>
          </a:p>
          <a:p>
            <a:pPr algn="ctr"/>
            <a:r>
              <a:rPr lang="es-CL" sz="3200" dirty="0">
                <a:latin typeface="+mn-lt"/>
              </a:rPr>
              <a:t>¡Jesucristo es el Señor! </a:t>
            </a:r>
          </a:p>
          <a:p>
            <a:pPr algn="ctr"/>
            <a:r>
              <a:rPr lang="es-CL" sz="3200" dirty="0">
                <a:latin typeface="+mn-lt"/>
              </a:rPr>
              <a:t>¡Gloria a Cristo Jesús, gloria al Rey!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¡Gloria al santo de Israel! </a:t>
            </a:r>
          </a:p>
          <a:p>
            <a:pPr algn="ctr"/>
            <a:r>
              <a:rPr lang="es-CL" sz="3200" dirty="0">
                <a:latin typeface="+mn-lt"/>
              </a:rPr>
              <a:t>Aclamad el nombre del Señor, </a:t>
            </a:r>
          </a:p>
          <a:p>
            <a:pPr algn="ctr"/>
            <a:r>
              <a:rPr lang="es-CL" sz="3200" dirty="0">
                <a:latin typeface="+mn-lt"/>
              </a:rPr>
              <a:t>el Rey de gloria viene ya. </a:t>
            </a:r>
          </a:p>
          <a:p>
            <a:pPr algn="ctr"/>
            <a:r>
              <a:rPr lang="es-CL" sz="3200" dirty="0">
                <a:latin typeface="+mn-lt"/>
              </a:rPr>
              <a:t>Entre voces de alabanza </a:t>
            </a:r>
          </a:p>
          <a:p>
            <a:pPr algn="ctr"/>
            <a:r>
              <a:rPr lang="es-CL" sz="3200" dirty="0">
                <a:latin typeface="+mn-lt"/>
              </a:rPr>
              <a:t>del pueblo en fiesta, Jesucristo reinará.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467544" y="1448668"/>
            <a:ext cx="82089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REGOCÍJATE Y CANTA</a:t>
            </a: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Regocíjate y canta, oh moradora de Sion;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regocíjate y canta, oh moradora de Sion,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porque grande es, porque grande es,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porque grande es en medio de ti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el Santo de Israel.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0" y="191741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RESUCITÓ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alabamos Padre, por tu salvación: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nos has revelado a tu Hijo,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Cristo, en el corazón.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Nuestra boca confiesa que él es 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creemos que lo has levantado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los muertos en resurrección.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Resucitó, el Cordero resucitó;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resucitó, en la tumba él no está hoy;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resucitó y a los cielos ascendió.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Padre, a tu diestra él está hoy,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coronado de gloria y honor.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830485"/>
            <a:ext cx="8424862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REUNIDOS A TI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Reunidos a ti, te alabamos, Señor,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tú eres digno de exaltación;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como pueblo escogido,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te adoramos, Señor.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Bendito es tu nombre, Cordero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a la tierra bajaste a morir en la cruz;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ahora por tu sangre tenemos redención,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por tu victoria, la salvación.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539552" y="932522"/>
            <a:ext cx="80648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 ÚNICO DIGNO</a:t>
            </a:r>
          </a:p>
          <a:p>
            <a:pPr algn="ctr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único digno,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cielo y en la tierra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debajo de la tierra,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sea gloria, gloria, gloria a él.</a:t>
            </a:r>
          </a:p>
          <a:p>
            <a:pPr algn="ctr" eaLnBrk="0" hangingPunct="0"/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León de Judá, la raíz de David,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ha vencido para el Libro abrir,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sea gloria, gloria, gloria a él.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1 Rectángulo"/>
          <p:cNvSpPr>
            <a:spLocks noChangeArrowheads="1"/>
          </p:cNvSpPr>
          <p:nvPr/>
        </p:nvSpPr>
        <p:spPr bwMode="auto">
          <a:xfrm>
            <a:off x="323528" y="1656670"/>
            <a:ext cx="84249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REUNIDOS EN EL NOMBRE DE JESÚS </a:t>
            </a:r>
          </a:p>
          <a:p>
            <a:pPr algn="ctr"/>
            <a:r>
              <a:rPr lang="es-CL" sz="3200" dirty="0">
                <a:latin typeface="+mn-lt"/>
              </a:rPr>
              <a:t>Reunidos en el nombre de Jesús, </a:t>
            </a:r>
          </a:p>
          <a:p>
            <a:pPr algn="ctr"/>
            <a:r>
              <a:rPr lang="es-CL" sz="3200" dirty="0">
                <a:latin typeface="+mn-lt"/>
              </a:rPr>
              <a:t>te adoramos, Padre nuestro; </a:t>
            </a:r>
          </a:p>
          <a:p>
            <a:pPr algn="ctr"/>
            <a:r>
              <a:rPr lang="es-CL" sz="3200" dirty="0">
                <a:latin typeface="+mn-lt"/>
              </a:rPr>
              <a:t>te adoramos, Dios eterno. </a:t>
            </a:r>
          </a:p>
          <a:p>
            <a:pPr algn="ctr"/>
            <a:r>
              <a:rPr lang="es-CL" sz="3200" dirty="0">
                <a:latin typeface="+mn-lt"/>
              </a:rPr>
              <a:t>Toda gloria damos hoy a ti; Señor.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1 Rectángulo"/>
          <p:cNvSpPr>
            <a:spLocks noChangeArrowheads="1"/>
          </p:cNvSpPr>
          <p:nvPr/>
        </p:nvSpPr>
        <p:spPr bwMode="auto">
          <a:xfrm>
            <a:off x="395536" y="1240299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SABEMOS QUE SOMOS DE DIOS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(1 Juan 5:19-20) </a:t>
            </a:r>
          </a:p>
          <a:p>
            <a:pPr algn="ctr"/>
            <a:r>
              <a:rPr lang="es-CL" sz="3200" dirty="0">
                <a:latin typeface="+mn-lt"/>
              </a:rPr>
              <a:t>Sabemos que somos de Dios, </a:t>
            </a:r>
          </a:p>
          <a:p>
            <a:pPr algn="ctr"/>
            <a:r>
              <a:rPr lang="es-CL" sz="3200" dirty="0">
                <a:latin typeface="+mn-lt"/>
              </a:rPr>
              <a:t>sabemos que el Hijo de Dios ha venido; </a:t>
            </a:r>
          </a:p>
          <a:p>
            <a:pPr algn="ctr"/>
            <a:r>
              <a:rPr lang="es-CL" sz="3200" dirty="0">
                <a:latin typeface="+mn-lt"/>
              </a:rPr>
              <a:t>nos ha dado entendimiento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para conocer al que es verdadero. </a:t>
            </a:r>
          </a:p>
          <a:p>
            <a:pPr algn="ctr"/>
            <a:r>
              <a:rPr lang="es-CL" sz="3200" dirty="0">
                <a:latin typeface="+mn-lt"/>
              </a:rPr>
              <a:t>Y estamos en el verdadero, </a:t>
            </a:r>
          </a:p>
          <a:p>
            <a:pPr algn="ctr"/>
            <a:r>
              <a:rPr lang="es-CL" sz="3200" dirty="0">
                <a:latin typeface="+mn-lt"/>
              </a:rPr>
              <a:t>en su Hijo Jesucristo, </a:t>
            </a:r>
          </a:p>
          <a:p>
            <a:pPr algn="ctr"/>
            <a:r>
              <a:rPr lang="es-CL" sz="3200" dirty="0">
                <a:latin typeface="+mn-lt"/>
              </a:rPr>
              <a:t>el verdadero Dios y la vida eterna.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"/>
          <p:cNvSpPr>
            <a:spLocks noChangeArrowheads="1"/>
          </p:cNvSpPr>
          <p:nvPr/>
        </p:nvSpPr>
        <p:spPr bwMode="auto">
          <a:xfrm>
            <a:off x="0" y="23741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SALVOS POR GRACIA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 por la gracia de nuestro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lo que en Cristo tenemos hoy: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una nueva vida en un nuevo corazón;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antes, muertos en pecados; hoy, vivos para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Somos nuevas criaturas por su gracia y su amor,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nada tuvimos que hacer: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salvación es un regalo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que, viéndonos caídos, en Cristo nos levantó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un poderoso Salvador,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a la muerte en la cruz venció.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Maravillosa es su gracia, maravilloso es su amor.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1 Rectángulo"/>
          <p:cNvSpPr>
            <a:spLocks noChangeArrowheads="1"/>
          </p:cNvSpPr>
          <p:nvPr/>
        </p:nvSpPr>
        <p:spPr bwMode="auto">
          <a:xfrm>
            <a:off x="0" y="54927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la gloria es de nuestro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de su Hijo nuestro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en su gracia nos perdonó y nos salvó.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fue por obras, fue por fe,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esto es don de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¡Bendito sea su nombre para siempre!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1"/>
          <p:cNvSpPr>
            <a:spLocks noChangeArrowheads="1"/>
          </p:cNvSpPr>
          <p:nvPr/>
        </p:nvSpPr>
        <p:spPr bwMode="auto">
          <a:xfrm>
            <a:off x="0" y="1402631"/>
            <a:ext cx="9144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SANGRE DERRAMADA POR MÍ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Sangre derramada por mí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es la sangre de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Preciosa es tu sangre, Jesús;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sangre me redimió.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sangre es poder, bendito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29156"/>
            <a:ext cx="84249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SANTIFÍCANOS EN TU VERDAD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Santifícanos en tu verdad,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tu Palabra es verdad;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santifícanos en tu  verdad,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tu Palabra es verdad.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Tu Palabra es verdad,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tu Palabra es verdad.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Santifícanos en tu verdad,</a:t>
            </a:r>
          </a:p>
          <a:p>
            <a:pPr algn="ctr">
              <a:spcAft>
                <a:spcPts val="0"/>
              </a:spcAft>
            </a:pPr>
            <a:r>
              <a:rPr lang="es-CL" sz="3200" dirty="0">
                <a:latin typeface="+mn-lt"/>
              </a:rPr>
              <a:t>tu Palabra es verdad.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476672"/>
            <a:ext cx="864235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000" b="1" dirty="0">
                <a:latin typeface="+mn-lt"/>
              </a:rPr>
              <a:t>SANTO, SANTO, GRANDE ETERNO DIOS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Santo, santo, grande eterno Dios,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con alegría, hoy te alabamos;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Rey de reyes, grande Capitán, todopoderoso guerrero.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Honor y gloria, luz y dominio tributaremos todos a ti.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Santo, santo eres tú, Señor,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i="1" dirty="0">
                <a:latin typeface="+mn-lt"/>
              </a:rPr>
              <a:t>Dios de las batallas, glorioso.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Alabadle cielos, tierra y mar,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toda su iglesia, sus mensajeros;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alabanzas, cantos de loor, hoy unidos elevaremos.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Juez majestuoso y reverendo, fuego y vida eres, Señor.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Santo, santo eres tú, Señor...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692150"/>
            <a:ext cx="86423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000" dirty="0">
                <a:latin typeface="+mn-lt"/>
              </a:rPr>
              <a:t>Rey de los siglos, solo eterno Dios,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veraz y justo, incomprensible,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inmortal, autor de todo bien,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eres tú el Anciano de Días.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Y para siempre entonaremos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el canto eterno de redención.</a:t>
            </a:r>
          </a:p>
          <a:p>
            <a:pPr algn="ctr">
              <a:defRPr/>
            </a:pPr>
            <a:endParaRPr lang="pt-BR" sz="3000" i="1" dirty="0">
              <a:latin typeface="+mn-lt"/>
            </a:endParaRPr>
          </a:p>
          <a:p>
            <a:pPr algn="ctr">
              <a:defRPr/>
            </a:pPr>
            <a:r>
              <a:rPr lang="pt-BR" sz="3000" i="1" dirty="0">
                <a:latin typeface="+mn-lt"/>
              </a:rPr>
              <a:t>Santo, santo </a:t>
            </a:r>
            <a:r>
              <a:rPr lang="pt-BR" sz="3000" i="1" dirty="0" err="1">
                <a:latin typeface="+mn-lt"/>
              </a:rPr>
              <a:t>eres</a:t>
            </a:r>
            <a:r>
              <a:rPr lang="pt-BR" sz="3000" i="1" dirty="0">
                <a:latin typeface="+mn-lt"/>
              </a:rPr>
              <a:t> </a:t>
            </a:r>
            <a:r>
              <a:rPr lang="pt-BR" sz="3000" i="1" dirty="0" err="1">
                <a:latin typeface="+mn-lt"/>
              </a:rPr>
              <a:t>tú</a:t>
            </a:r>
            <a:r>
              <a:rPr lang="pt-BR" sz="3000" i="1" dirty="0">
                <a:latin typeface="+mn-lt"/>
              </a:rPr>
              <a:t>, </a:t>
            </a:r>
            <a:r>
              <a:rPr lang="pt-BR" sz="3000" i="1" dirty="0" err="1">
                <a:latin typeface="+mn-lt"/>
              </a:rPr>
              <a:t>Señor</a:t>
            </a:r>
            <a:r>
              <a:rPr lang="pt-BR" sz="3000" i="1" dirty="0">
                <a:latin typeface="+mn-lt"/>
              </a:rPr>
              <a:t>,</a:t>
            </a:r>
          </a:p>
          <a:p>
            <a:pPr algn="ctr">
              <a:defRPr/>
            </a:pPr>
            <a:r>
              <a:rPr lang="es-CL" sz="3000" i="1" dirty="0">
                <a:latin typeface="+mn-lt"/>
              </a:rPr>
              <a:t>Dios de las batallas, glorioso.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SANTO, SANTO,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Santo, santo, santo eres tú,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glorioso, incomparable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en majestad,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en majestad.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la gloria y la adoración,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alabanza y la exaltación,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 y el poder.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"/>
          <p:cNvSpPr>
            <a:spLocks noChangeArrowheads="1"/>
          </p:cNvSpPr>
          <p:nvPr/>
        </p:nvSpPr>
        <p:spPr bwMode="auto">
          <a:xfrm>
            <a:off x="0" y="1100559"/>
            <a:ext cx="91440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SANTO, SANTO, SANTO</a:t>
            </a: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Santo, santo, santo,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 el Señor de los ejércitos,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toda la tierra está llena de su gloria.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Hoy han visto mis ojos al Rey,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hoy han visto mis ojos al Rey,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Jehová Dios de los ejércitos, ¡Aleluya!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95014"/>
            <a:ext cx="9144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ALZANDO MIS MANOS</a:t>
            </a:r>
          </a:p>
          <a:p>
            <a:pPr algn="ctr">
              <a:defRPr/>
            </a:pPr>
            <a:endParaRPr lang="es-CL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      Alzando mis manos delante de ti, 	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rindo, Señor, tú me has vencido;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humillo a tus pies, reconozco, mi Dios,                                                                 que has sido más fuerte que yo.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Ponme tu marca, cíñeme a ti,                                       eres mi dueño por siempre.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Toma mi vida, tu siervo ahora soy,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 haz como quieras de mí. 	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Sin condiciones me rindo a ti; 	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tuyo soy, Señor.</a:t>
            </a:r>
            <a:r>
              <a:rPr lang="es-CL" sz="2800" dirty="0">
                <a:latin typeface="+mn-lt"/>
              </a:rPr>
              <a:t>	</a:t>
            </a: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1"/>
          <p:cNvSpPr>
            <a:spLocks noChangeArrowheads="1"/>
          </p:cNvSpPr>
          <p:nvPr/>
        </p:nvSpPr>
        <p:spPr bwMode="auto">
          <a:xfrm>
            <a:off x="0" y="583084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SANTO, SANTO, SANTO,</a:t>
            </a:r>
            <a:r>
              <a:rPr lang="es-CL" altLang="es-CL" sz="3200">
                <a:latin typeface="Calibri" pitchFamily="34" charset="0"/>
              </a:rPr>
              <a:t> </a:t>
            </a:r>
          </a:p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ETERNAMENTE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Santo, santo,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eternamente santo eres,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Santo, santo,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todopoderoso y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Grande, digno, alto,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recibe la alabanza y el honor,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santo,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eternamente santo eres,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-1588" y="1591097"/>
            <a:ext cx="9144001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SANTO, SANTO, SANTO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Santo, santo, santo,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Señor nuestro Dios de poder.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Quien fue y quien es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quien ha de venir.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/>
          <p:cNvSpPr>
            <a:spLocks noChangeArrowheads="1"/>
          </p:cNvSpPr>
          <p:nvPr/>
        </p:nvSpPr>
        <p:spPr bwMode="auto">
          <a:xfrm>
            <a:off x="0" y="40001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CL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SANTOS DEL ALTÍSIMO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Santos del Altísimo, mirad a los cielos,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contemplad en la hermosura de la santidad;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Jesús, bendito Redentor;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Jesús, varón aprobado por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Padre le ha coronado de honra y de gloria;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Hijo del Hombre que ha sido exaltado,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el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DE566-45C9-1BC4-9F26-33BE0CB47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>
            <a:extLst>
              <a:ext uri="{FF2B5EF4-FFF2-40B4-BE49-F238E27FC236}">
                <a16:creationId xmlns:a16="http://schemas.microsoft.com/office/drawing/2014/main" id="{E27D3612-25AC-65F7-F880-6C52D1D9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SEA EL NOMBRE DEL SEÑOR BENDITO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[:Sea el nombre del Señor bendito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desde ahora y para siempre;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desde donde nace el sol hasta donde se pone,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sea alabado el nombre del Señor:]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¿Quién como el Señor nuestro Dios,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que se sienta en las alturas?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Excelso sobre todas las naciones,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sobre los cielos su gloria es.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Aleluya, aleluya, aleluya.</a:t>
            </a:r>
          </a:p>
          <a:p>
            <a:pPr algn="ctr" eaLnBrk="0" hangingPunct="0"/>
            <a:r>
              <a:rPr lang="es-CL" altLang="es-CL" sz="3200" dirty="0">
                <a:latin typeface="Calibri" pitchFamily="34" charset="0"/>
                <a:cs typeface="Times New Roman" pitchFamily="18" charset="0"/>
              </a:rPr>
              <a:t>Final: Sea el nombre del Señor bendito.</a:t>
            </a:r>
            <a:endParaRPr lang="es-ES" altLang="es-C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46221"/>
      </p:ext>
    </p:extLst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/>
          <p:cNvSpPr>
            <a:spLocks noChangeArrowheads="1"/>
          </p:cNvSpPr>
          <p:nvPr/>
        </p:nvSpPr>
        <p:spPr bwMode="auto">
          <a:xfrm>
            <a:off x="0" y="1606723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SEA LA HONRA, LA GLORIA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Sea la honra, la gloria y la alabanza,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honra y gloria a Cristo.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Honra y gloria, honra y gloria a él.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1"/>
          <p:cNvSpPr>
            <a:spLocks noChangeArrowheads="1"/>
          </p:cNvSpPr>
          <p:nvPr/>
        </p:nvSpPr>
        <p:spPr bwMode="auto">
          <a:xfrm>
            <a:off x="0" y="1124942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SEAS EXALTADO, OH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(Salmo 57:5)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Seas exaltado, oh Dios,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la tierra tu gloria esté.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exaltamos, te exaltamos,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exaltamos, oh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SEMBRARÉ LA SIMIENTE PRECIOSA </a:t>
            </a:r>
          </a:p>
          <a:p>
            <a:pPr algn="ctr"/>
            <a:r>
              <a:rPr lang="es-CL" sz="3000" dirty="0">
                <a:latin typeface="+mn-lt"/>
              </a:rPr>
              <a:t>Sembraré la simiente preciosa </a:t>
            </a:r>
          </a:p>
          <a:p>
            <a:pPr algn="ctr"/>
            <a:r>
              <a:rPr lang="es-CL" sz="3000" dirty="0">
                <a:latin typeface="+mn-lt"/>
              </a:rPr>
              <a:t>del glorioso evangelio de amor.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/>
            <a:r>
              <a:rPr lang="es-CL" sz="3000" dirty="0">
                <a:latin typeface="+mn-lt"/>
              </a:rPr>
              <a:t>dejaré el resultado al Señor. </a:t>
            </a:r>
          </a:p>
          <a:p>
            <a:pPr algn="ctr"/>
            <a:r>
              <a:rPr lang="es-CL" sz="3000" i="1" dirty="0">
                <a:latin typeface="+mn-lt"/>
              </a:rPr>
              <a:t>Sembraré, sembraré </a:t>
            </a:r>
          </a:p>
          <a:p>
            <a:pPr algn="ctr"/>
            <a:r>
              <a:rPr lang="es-CL" sz="3000" i="1" dirty="0">
                <a:latin typeface="+mn-lt"/>
              </a:rPr>
              <a:t>mientras viva simiente de amor; </a:t>
            </a:r>
          </a:p>
          <a:p>
            <a:pPr algn="ctr">
              <a:spcAft>
                <a:spcPts val="1200"/>
              </a:spcAft>
            </a:pPr>
            <a:r>
              <a:rPr lang="es-CL" sz="3000" i="1" dirty="0">
                <a:latin typeface="+mn-lt"/>
              </a:rPr>
              <a:t>segaré, segaré al hallarme en la casa de Dios. </a:t>
            </a:r>
          </a:p>
          <a:p>
            <a:pPr algn="ctr"/>
            <a:r>
              <a:rPr lang="es-CL" sz="3000" dirty="0">
                <a:latin typeface="+mn-lt"/>
              </a:rPr>
              <a:t>Sembraré en corazones sensibles </a:t>
            </a:r>
          </a:p>
          <a:p>
            <a:pPr algn="ctr"/>
            <a:r>
              <a:rPr lang="es-CL" sz="3000" dirty="0">
                <a:latin typeface="+mn-lt"/>
              </a:rPr>
              <a:t>la doctrina del Dios de perdón;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/>
            <a:r>
              <a:rPr lang="es-CL" sz="3000" dirty="0">
                <a:latin typeface="+mn-lt"/>
              </a:rPr>
              <a:t>dejaré el resultado al Señor. </a:t>
            </a:r>
          </a:p>
          <a:p>
            <a:pPr algn="ctr"/>
            <a:r>
              <a:rPr lang="es-CL" sz="30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>
                <a:latin typeface="+mn-lt"/>
              </a:rPr>
              <a:t>Sembraré en corazones sensibles </a:t>
            </a:r>
          </a:p>
          <a:p>
            <a:pPr algn="ctr"/>
            <a:r>
              <a:rPr lang="es-CL" sz="3000" dirty="0">
                <a:latin typeface="+mn-lt"/>
              </a:rPr>
              <a:t>la doctrina del Dios de perdón;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dejaré el resultado al Señor. </a:t>
            </a:r>
          </a:p>
          <a:p>
            <a:pPr algn="ctr">
              <a:spcAft>
                <a:spcPts val="1200"/>
              </a:spcAft>
            </a:pPr>
            <a:r>
              <a:rPr lang="es-CL" sz="3000" i="1" dirty="0">
                <a:latin typeface="+mn-lt"/>
              </a:rPr>
              <a:t>Sembraré, sembraré…</a:t>
            </a:r>
          </a:p>
          <a:p>
            <a:pPr algn="ctr"/>
            <a:r>
              <a:rPr lang="es-CL" sz="3000" dirty="0">
                <a:latin typeface="+mn-lt"/>
              </a:rPr>
              <a:t>Sembraré en corazones de mármol </a:t>
            </a:r>
          </a:p>
          <a:p>
            <a:pPr algn="ctr"/>
            <a:r>
              <a:rPr lang="es-CL" sz="3000" dirty="0">
                <a:latin typeface="+mn-lt"/>
              </a:rPr>
              <a:t>la bendita palabra de Dios;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dejaré el resultado al Señor.</a:t>
            </a:r>
          </a:p>
          <a:p>
            <a:pPr algn="ctr"/>
            <a:r>
              <a:rPr lang="es-CL" sz="3000" i="1" dirty="0">
                <a:latin typeface="+mn-lt"/>
              </a:rPr>
              <a:t>Sembraré, sembraré…</a:t>
            </a:r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SENTADO EN LUGARES CELESTIALES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(Efesios 2:6)</a:t>
            </a:r>
          </a:p>
          <a:p>
            <a:pPr algn="ctr"/>
            <a:r>
              <a:rPr lang="es-CL" sz="3000" dirty="0">
                <a:latin typeface="+mn-lt"/>
              </a:rPr>
              <a:t>Sentado en lugares celestiales yo estoy</a:t>
            </a:r>
            <a:br>
              <a:rPr lang="es-CL" sz="3000" dirty="0">
                <a:latin typeface="+mn-lt"/>
              </a:rPr>
            </a:br>
            <a:r>
              <a:rPr lang="es-CL" sz="3000" dirty="0">
                <a:latin typeface="+mn-lt"/>
              </a:rPr>
              <a:t>junto a mi Cristo. </a:t>
            </a:r>
          </a:p>
          <a:p>
            <a:pPr algn="ctr"/>
            <a:r>
              <a:rPr lang="es-CL" sz="3000" dirty="0">
                <a:latin typeface="+mn-lt"/>
              </a:rPr>
              <a:t>Me perdonó, me redimió,</a:t>
            </a:r>
            <a:br>
              <a:rPr lang="es-CL" sz="3000" dirty="0">
                <a:latin typeface="+mn-lt"/>
              </a:rPr>
            </a:br>
            <a:r>
              <a:rPr lang="es-CL" sz="3000" dirty="0">
                <a:latin typeface="+mn-lt"/>
              </a:rPr>
              <a:t>y ante el Padre me justificó; </a:t>
            </a:r>
          </a:p>
          <a:p>
            <a:pPr algn="ctr"/>
            <a:r>
              <a:rPr lang="es-CL" sz="3000" dirty="0">
                <a:latin typeface="+mn-lt"/>
              </a:rPr>
              <a:t>soy de su gloria, para su alabanza,</a:t>
            </a:r>
            <a:br>
              <a:rPr lang="es-CL" sz="3000" dirty="0">
                <a:latin typeface="+mn-lt"/>
              </a:rPr>
            </a:br>
            <a:r>
              <a:rPr lang="es-CL" sz="3000" dirty="0">
                <a:latin typeface="+mn-lt"/>
              </a:rPr>
              <a:t>y hoy mi gozo es él. </a:t>
            </a:r>
          </a:p>
          <a:p>
            <a:pPr algn="ctr"/>
            <a:r>
              <a:rPr lang="es-CL" sz="3000" dirty="0">
                <a:latin typeface="+mn-lt"/>
              </a:rPr>
              <a:t>Sentado en lugares celestiales yo estoy</a:t>
            </a:r>
            <a:br>
              <a:rPr lang="es-CL" sz="3000" dirty="0">
                <a:latin typeface="+mn-lt"/>
              </a:rPr>
            </a:br>
            <a:r>
              <a:rPr lang="es-CL" sz="3000" dirty="0">
                <a:latin typeface="+mn-lt"/>
              </a:rPr>
              <a:t>junto a mi Cristo. </a:t>
            </a:r>
          </a:p>
          <a:p>
            <a:pPr algn="ctr"/>
            <a:r>
              <a:rPr lang="es-CL" sz="3000" dirty="0">
                <a:latin typeface="+mn-lt"/>
              </a:rPr>
              <a:t>Nos perdonó, nos redimió,  y ante el Padre nos justificó; </a:t>
            </a:r>
          </a:p>
          <a:p>
            <a:pPr algn="ctr"/>
            <a:r>
              <a:rPr lang="es-CL" sz="3000" dirty="0">
                <a:latin typeface="+mn-lt"/>
              </a:rPr>
              <a:t>somos de su gloria, para su alabanza, </a:t>
            </a:r>
          </a:p>
          <a:p>
            <a:pPr algn="ctr"/>
            <a:r>
              <a:rPr lang="es-CL" sz="3000" dirty="0">
                <a:latin typeface="+mn-lt"/>
              </a:rPr>
              <a:t>y hoy nuestro gozo es él.</a:t>
            </a: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SEÑOR, A TI CANTO MI CANCIÓN </a:t>
            </a:r>
          </a:p>
          <a:p>
            <a:pPr algn="ctr"/>
            <a:r>
              <a:rPr lang="es-CL" sz="3000" dirty="0">
                <a:latin typeface="+mn-lt"/>
              </a:rPr>
              <a:t>Señor, a ti canto mi canción; </a:t>
            </a:r>
          </a:p>
          <a:p>
            <a:pPr algn="ctr"/>
            <a:r>
              <a:rPr lang="es-CL" sz="3000" dirty="0">
                <a:latin typeface="+mn-lt"/>
              </a:rPr>
              <a:t>tú eres mi fuente de inspiración, </a:t>
            </a:r>
          </a:p>
          <a:p>
            <a:pPr algn="ctr"/>
            <a:r>
              <a:rPr lang="es-CL" sz="3000" dirty="0">
                <a:latin typeface="+mn-lt"/>
              </a:rPr>
              <a:t>eres mi vida, mi salvación. </a:t>
            </a:r>
          </a:p>
          <a:p>
            <a:pPr algn="ctr"/>
            <a:r>
              <a:rPr lang="es-CL" sz="3000" dirty="0">
                <a:latin typeface="+mn-lt"/>
              </a:rPr>
              <a:t>Gracias, Señor, que diste por mí tu vida, </a:t>
            </a:r>
          </a:p>
          <a:p>
            <a:pPr algn="ctr"/>
            <a:r>
              <a:rPr lang="es-CL" sz="3000" dirty="0">
                <a:latin typeface="+mn-lt"/>
              </a:rPr>
              <a:t>por mí tu sangre derramaste y con ella me limpiaste.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Hijo de Dios yo soy, gracias a ti, Señor. </a:t>
            </a:r>
          </a:p>
          <a:p>
            <a:pPr algn="ctr"/>
            <a:r>
              <a:rPr lang="es-CL" sz="3000" dirty="0">
                <a:latin typeface="+mn-lt"/>
              </a:rPr>
              <a:t>A ti, Señor, abro mi corazón </a:t>
            </a:r>
          </a:p>
          <a:p>
            <a:pPr algn="ctr"/>
            <a:r>
              <a:rPr lang="es-CL" sz="3000" dirty="0">
                <a:latin typeface="+mn-lt"/>
              </a:rPr>
              <a:t>para expresarte todo mi amor, </a:t>
            </a:r>
          </a:p>
          <a:p>
            <a:pPr algn="ctr"/>
            <a:r>
              <a:rPr lang="es-CL" sz="3000" dirty="0">
                <a:latin typeface="+mn-lt"/>
              </a:rPr>
              <a:t>más contigo tengo hoy. </a:t>
            </a:r>
          </a:p>
          <a:p>
            <a:pPr algn="ctr"/>
            <a:r>
              <a:rPr lang="es-CL" sz="3000" dirty="0">
                <a:latin typeface="+mn-lt"/>
              </a:rPr>
              <a:t>Señor, tú eres mi adoración, </a:t>
            </a:r>
          </a:p>
          <a:p>
            <a:pPr algn="ctr"/>
            <a:r>
              <a:rPr lang="es-CL" sz="3000" dirty="0">
                <a:latin typeface="+mn-lt"/>
              </a:rPr>
              <a:t>ante ti me rindo hoy y te alabo, mi Señor.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3 CuadroTexto"/>
          <p:cNvSpPr txBox="1">
            <a:spLocks noChangeArrowheads="1"/>
          </p:cNvSpPr>
          <p:nvPr/>
        </p:nvSpPr>
        <p:spPr bwMode="auto">
          <a:xfrm>
            <a:off x="395536" y="1196950"/>
            <a:ext cx="828092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ALZAMOS NUESTRAS MANOS A TI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Alzamos nuestras manos a ti, Señor,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excelso, incomparable;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la gloria de Sion, oh Altísimo.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Tu trono alto y sublime es, 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Rey de la gloria, y en tu santuario, 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resplandor de tu luz, te adoramos.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1 Rectángulo"/>
          <p:cNvSpPr>
            <a:spLocks noChangeArrowheads="1"/>
          </p:cNvSpPr>
          <p:nvPr/>
        </p:nvSpPr>
        <p:spPr bwMode="auto">
          <a:xfrm>
            <a:off x="323528" y="901164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DANOS DISCERNIMIENTO </a:t>
            </a:r>
          </a:p>
          <a:p>
            <a:pPr algn="ctr"/>
            <a:r>
              <a:rPr lang="es-CL" sz="3200" dirty="0">
                <a:latin typeface="+mn-lt"/>
              </a:rPr>
              <a:t>Señor, danos discernimiento</a:t>
            </a:r>
          </a:p>
          <a:p>
            <a:pPr algn="ctr"/>
            <a:r>
              <a:rPr lang="es-CL" sz="3200" dirty="0">
                <a:latin typeface="+mn-lt"/>
              </a:rPr>
              <a:t>para entender tu palabra, </a:t>
            </a:r>
          </a:p>
          <a:p>
            <a:pPr algn="ctr"/>
            <a:r>
              <a:rPr lang="es-CL" sz="3200" dirty="0">
                <a:latin typeface="+mn-lt"/>
              </a:rPr>
              <a:t>disponemos el corazón,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toma dominio de todo nuestro ser. </a:t>
            </a:r>
          </a:p>
          <a:p>
            <a:pPr algn="ctr"/>
            <a:r>
              <a:rPr lang="es-CL" sz="3200" dirty="0">
                <a:latin typeface="+mn-lt"/>
              </a:rPr>
              <a:t>Señor, tú eres el alfarero,</a:t>
            </a:r>
          </a:p>
          <a:p>
            <a:pPr algn="ctr"/>
            <a:r>
              <a:rPr lang="es-CL" sz="3200" dirty="0">
                <a:latin typeface="+mn-lt"/>
              </a:rPr>
              <a:t>moldéanos a tu imagen, </a:t>
            </a:r>
          </a:p>
          <a:p>
            <a:pPr algn="ctr"/>
            <a:r>
              <a:rPr lang="es-CL" sz="3200" dirty="0">
                <a:latin typeface="+mn-lt"/>
              </a:rPr>
              <a:t>tú eres quien gobierna las cosas, </a:t>
            </a:r>
          </a:p>
          <a:p>
            <a:pPr algn="ctr"/>
            <a:r>
              <a:rPr lang="es-CL" sz="3200" dirty="0">
                <a:latin typeface="+mn-lt"/>
              </a:rPr>
              <a:t>reconocemos tu autoridad.</a:t>
            </a:r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1 Rectángulo"/>
          <p:cNvSpPr>
            <a:spLocks noChangeArrowheads="1"/>
          </p:cNvSpPr>
          <p:nvPr/>
        </p:nvSpPr>
        <p:spPr bwMode="auto">
          <a:xfrm>
            <a:off x="395536" y="980728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DEPENDO DE TI </a:t>
            </a:r>
          </a:p>
          <a:p>
            <a:pPr algn="ctr"/>
            <a:r>
              <a:rPr lang="es-CL" sz="3200" dirty="0">
                <a:latin typeface="+mn-lt"/>
              </a:rPr>
              <a:t>Señor, dependo de ti, de tu fortaleza, </a:t>
            </a:r>
          </a:p>
          <a:p>
            <a:pPr algn="ctr"/>
            <a:r>
              <a:rPr lang="es-CL" sz="3200" dirty="0">
                <a:latin typeface="+mn-lt"/>
              </a:rPr>
              <a:t>del poder de tu fuerza; </a:t>
            </a:r>
          </a:p>
          <a:p>
            <a:pPr algn="ctr"/>
            <a:r>
              <a:rPr lang="es-CL" sz="3200" dirty="0">
                <a:latin typeface="+mn-lt"/>
              </a:rPr>
              <a:t>por el mismo Espíritu que te levantó </a:t>
            </a:r>
          </a:p>
          <a:p>
            <a:pPr algn="ctr"/>
            <a:r>
              <a:rPr lang="es-CL" sz="3200" dirty="0">
                <a:latin typeface="+mn-lt"/>
              </a:rPr>
              <a:t>de entre los muertos,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cada momento dependo de ti. </a:t>
            </a:r>
          </a:p>
          <a:p>
            <a:pPr algn="ctr"/>
            <a:r>
              <a:rPr lang="es-CL" sz="3200" dirty="0">
                <a:latin typeface="+mn-lt"/>
              </a:rPr>
              <a:t>Señor, dependo de ti, de la vida nueva, </a:t>
            </a:r>
          </a:p>
          <a:p>
            <a:pPr algn="ctr"/>
            <a:r>
              <a:rPr lang="es-CL" sz="3200" dirty="0">
                <a:latin typeface="+mn-lt"/>
              </a:rPr>
              <a:t>de tu gracia eterna,</a:t>
            </a:r>
          </a:p>
          <a:p>
            <a:pPr algn="ctr"/>
            <a:r>
              <a:rPr lang="es-CL" sz="3200" dirty="0">
                <a:latin typeface="+mn-lt"/>
              </a:rPr>
              <a:t>por el mismo Espíritu...</a:t>
            </a:r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1 Rectángulo"/>
          <p:cNvSpPr>
            <a:spLocks noChangeArrowheads="1"/>
          </p:cNvSpPr>
          <p:nvPr/>
        </p:nvSpPr>
        <p:spPr bwMode="auto">
          <a:xfrm>
            <a:off x="395536" y="404665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 JESUCRISTO, TE MIRAMOS A TI </a:t>
            </a:r>
          </a:p>
          <a:p>
            <a:pPr algn="ctr"/>
            <a:r>
              <a:rPr lang="es-CL" sz="3200" dirty="0">
                <a:latin typeface="+mn-lt"/>
              </a:rPr>
              <a:t>Señor Jesucristo, te miramos a ti, </a:t>
            </a:r>
          </a:p>
          <a:p>
            <a:pPr algn="ctr"/>
            <a:r>
              <a:rPr lang="es-CL" sz="3200" dirty="0">
                <a:latin typeface="+mn-lt"/>
              </a:rPr>
              <a:t>a tu gracia abundante e infinito amor; </a:t>
            </a:r>
          </a:p>
          <a:p>
            <a:pPr algn="ctr"/>
            <a:r>
              <a:rPr lang="es-CL" sz="3200" dirty="0">
                <a:latin typeface="+mn-lt"/>
              </a:rPr>
              <a:t>nos has amado desde el principio, </a:t>
            </a:r>
          </a:p>
          <a:p>
            <a:pPr algn="ctr"/>
            <a:r>
              <a:rPr lang="es-CL" sz="3200" dirty="0">
                <a:latin typeface="+mn-lt"/>
              </a:rPr>
              <a:t>tú eres fiel, Señor. </a:t>
            </a:r>
          </a:p>
          <a:p>
            <a:pPr algn="ctr"/>
            <a:r>
              <a:rPr lang="es-CL" sz="3200" dirty="0">
                <a:latin typeface="+mn-lt"/>
              </a:rPr>
              <a:t>Eres la vida, roca de salvación, </a:t>
            </a:r>
          </a:p>
          <a:p>
            <a:pPr algn="ctr"/>
            <a:r>
              <a:rPr lang="es-CL" sz="3200" dirty="0">
                <a:latin typeface="+mn-lt"/>
              </a:rPr>
              <a:t>la vid verdadera, la luz del mundo, </a:t>
            </a:r>
          </a:p>
          <a:p>
            <a:pPr algn="ctr"/>
            <a:r>
              <a:rPr lang="es-CL" sz="3200" dirty="0">
                <a:latin typeface="+mn-lt"/>
              </a:rPr>
              <a:t>el deseado de las naciones;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precioso, Señor, eres tú. </a:t>
            </a:r>
          </a:p>
          <a:p>
            <a:pPr algn="ctr"/>
            <a:r>
              <a:rPr lang="es-CL" sz="3200" dirty="0">
                <a:latin typeface="+mn-lt"/>
              </a:rPr>
              <a:t>Digno, Señor, de todo honor; </a:t>
            </a:r>
          </a:p>
          <a:p>
            <a:pPr algn="ctr"/>
            <a:r>
              <a:rPr lang="es-CL" sz="3200" dirty="0">
                <a:latin typeface="+mn-lt"/>
              </a:rPr>
              <a:t>tu nombre es glorioso, amado Jesús.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1"/>
          <p:cNvSpPr>
            <a:spLocks noChangeArrowheads="1"/>
          </p:cNvSpPr>
          <p:nvPr/>
        </p:nvSpPr>
        <p:spPr bwMode="auto">
          <a:xfrm>
            <a:off x="0" y="1186979"/>
            <a:ext cx="91440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SEÑOR JESÚS, EN TU PRESENCIA 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Señor Jesús, en tu presencia nos inclinamos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adoración, en adoración.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Recibe tú toda la alabanza y toda la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tu majestad, a tu majestad, a tu majestad.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digno, mi Señor, de toda la gloria,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 toda la gloria, de toda la gloria.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1 Rectángulo"/>
          <p:cNvSpPr>
            <a:spLocks noChangeArrowheads="1"/>
          </p:cNvSpPr>
          <p:nvPr/>
        </p:nvSpPr>
        <p:spPr bwMode="auto">
          <a:xfrm>
            <a:off x="395536" y="768761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 JESÚS, TE NECESITO </a:t>
            </a:r>
          </a:p>
          <a:p>
            <a:pPr algn="ctr"/>
            <a:r>
              <a:rPr lang="es-CL" sz="3200" dirty="0">
                <a:latin typeface="+mn-lt"/>
              </a:rPr>
              <a:t>Señor Jesús, te necesito; </a:t>
            </a:r>
          </a:p>
          <a:p>
            <a:pPr algn="ctr"/>
            <a:r>
              <a:rPr lang="es-CL" sz="3200" dirty="0">
                <a:latin typeface="+mn-lt"/>
              </a:rPr>
              <a:t>gracias por morir en la cruz por mí. </a:t>
            </a:r>
          </a:p>
          <a:p>
            <a:pPr algn="ctr"/>
            <a:r>
              <a:rPr lang="es-CL" sz="3200" dirty="0">
                <a:latin typeface="+mn-lt"/>
              </a:rPr>
              <a:t>Te entrego mi alma y mi corazón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te recibo Señor, mi Salvador. </a:t>
            </a:r>
          </a:p>
          <a:p>
            <a:pPr algn="ctr"/>
            <a:r>
              <a:rPr lang="es-CL" sz="3200" dirty="0">
                <a:latin typeface="+mn-lt"/>
              </a:rPr>
              <a:t>Gracias por perdonar mis pecados, </a:t>
            </a:r>
          </a:p>
          <a:p>
            <a:pPr algn="ctr"/>
            <a:r>
              <a:rPr lang="es-CL" sz="3200" dirty="0">
                <a:latin typeface="+mn-lt"/>
              </a:rPr>
              <a:t>gracias por darme vida eterna; </a:t>
            </a:r>
          </a:p>
          <a:p>
            <a:pPr algn="ctr"/>
            <a:r>
              <a:rPr lang="es-CL" sz="3200" dirty="0">
                <a:latin typeface="+mn-lt"/>
              </a:rPr>
              <a:t>toma el control de mi vida, </a:t>
            </a:r>
          </a:p>
          <a:p>
            <a:pPr algn="ctr"/>
            <a:r>
              <a:rPr lang="es-CL" sz="3200" dirty="0">
                <a:latin typeface="+mn-lt"/>
              </a:rPr>
              <a:t>para que hagas de mí como quieras,</a:t>
            </a:r>
          </a:p>
          <a:p>
            <a:pPr algn="ctr"/>
            <a:r>
              <a:rPr lang="es-CL" sz="3200" dirty="0">
                <a:latin typeface="+mn-lt"/>
              </a:rPr>
              <a:t>Señor.</a:t>
            </a: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1"/>
          <p:cNvSpPr>
            <a:spLocks noChangeArrowheads="1"/>
          </p:cNvSpPr>
          <p:nvPr/>
        </p:nvSpPr>
        <p:spPr bwMode="auto">
          <a:xfrm>
            <a:off x="0" y="133668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SEÑOR, ¿QUÉ QUIERES QUE HAGA?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Señor, ¿qué quieres que haga,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después de todo lo que has hecho por mí?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Ya que todo me lo has dado de gracia,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¿qué puedo hacer por ti?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Sé que nada de lo mío te sirve,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pero sé también que, en tus manos,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instrumento útil puedo ser.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 gracia he de dar lo que de gracia recibí,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confiando en tu poder, tu sustento y dirección;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yo iré por ti y en ti donde quieras que vaya,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yo iré confiando en tu poder.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Envíame, Señor, envíame a mí.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"/>
          <p:cNvSpPr>
            <a:spLocks noChangeArrowheads="1"/>
          </p:cNvSpPr>
          <p:nvPr/>
        </p:nvSpPr>
        <p:spPr bwMode="auto">
          <a:xfrm>
            <a:off x="0" y="911036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SEÑOR, QUIERO HACER TU VOLUNTAD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Señor, quiero hacer tu voluntad,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andar en tus caminos,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hablar de tu palabra;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Señor, quiero hacer tu voluntad.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Heme aquí, Señor, heme aquí,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hablar de tu palabra,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Señor, quiero hacer tu voluntad.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1 Rectángulo"/>
          <p:cNvSpPr>
            <a:spLocks noChangeArrowheads="1"/>
          </p:cNvSpPr>
          <p:nvPr/>
        </p:nvSpPr>
        <p:spPr bwMode="auto">
          <a:xfrm>
            <a:off x="395536" y="1309985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SI MIRARES A LOS PECADOS </a:t>
            </a:r>
          </a:p>
          <a:p>
            <a:pPr algn="ctr"/>
            <a:r>
              <a:rPr lang="es-CL" sz="3200" dirty="0">
                <a:latin typeface="+mn-lt"/>
              </a:rPr>
              <a:t>Señor, si mirares a los pecados,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quién, oh Señor, podrá sostenerse. </a:t>
            </a:r>
          </a:p>
          <a:p>
            <a:pPr algn="ctr"/>
            <a:r>
              <a:rPr lang="es-CL" sz="3200" dirty="0">
                <a:latin typeface="+mn-lt"/>
              </a:rPr>
              <a:t>Pero en ti hay perdón,</a:t>
            </a:r>
          </a:p>
          <a:p>
            <a:pPr algn="ctr"/>
            <a:r>
              <a:rPr lang="es-CL" sz="3200" dirty="0">
                <a:latin typeface="+mn-lt"/>
              </a:rPr>
              <a:t>pero en ti hay perdón,</a:t>
            </a:r>
          </a:p>
          <a:p>
            <a:pPr algn="ctr"/>
            <a:r>
              <a:rPr lang="es-CL" sz="3200" dirty="0">
                <a:latin typeface="+mn-lt"/>
              </a:rPr>
              <a:t>pero en ti hay perdón,</a:t>
            </a:r>
          </a:p>
          <a:p>
            <a:pPr algn="ctr"/>
            <a:r>
              <a:rPr lang="es-CL" sz="3200" dirty="0">
                <a:latin typeface="+mn-lt"/>
              </a:rPr>
              <a:t>para que seas reverenciado.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"/>
          <p:cNvSpPr>
            <a:spLocks noChangeArrowheads="1"/>
          </p:cNvSpPr>
          <p:nvPr/>
        </p:nvSpPr>
        <p:spPr bwMode="auto">
          <a:xfrm>
            <a:off x="0" y="630708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SEÑOR, TU AMOR FUE GRANDE</a:t>
            </a:r>
            <a:endParaRPr lang="es-ES" sz="3200" b="1" i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Señor, tu amor fue grande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salvarme allí en la cruz,  ¡Gracias, Señor!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grande, Señor, eres digno de alabanza,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tuyo es el poder y la gloria.</a:t>
            </a:r>
          </a:p>
          <a:p>
            <a:pPr algn="ctr" eaLnBrk="0" hangingPunct="0">
              <a:defRPr/>
            </a:pP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Señor, tú me libraste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 mis cadenas y opresiones,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¡Gracias, Señor!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"/>
          <p:cNvSpPr>
            <a:spLocks noChangeArrowheads="1"/>
          </p:cNvSpPr>
          <p:nvPr/>
        </p:nvSpPr>
        <p:spPr bwMode="auto">
          <a:xfrm>
            <a:off x="0" y="564605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SEÑOR, TÚ NOS HAS SIDO REFUGIO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(Salmo 90: 1-2)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Señor, tú nos has sido refugio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generación en generación.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Antes que naciesen los montes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formases la tierra y el mundo,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el siglo y hasta el siglo, tú eres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Dios eternamente...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el siglo y hasta el siglo, tú eres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Aleluya, aleluya...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el siglo y hasta el siglo, tú eres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1" cy="36004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Cantad loores, oh cielos,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porque el Señor lo hizo,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gritad con júbilo, lugares bajos de la tierra.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Prorrumpid, montes, en alabanza,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bosque y todo árbol que en él está,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porque el Señor redimió a Jacob 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en Israel será glorificado…</a:t>
            </a:r>
            <a:endParaRPr lang="es-CL" altLang="es-C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3 CuadroTexto"/>
          <p:cNvSpPr txBox="1">
            <a:spLocks noChangeArrowheads="1"/>
          </p:cNvSpPr>
          <p:nvPr/>
        </p:nvSpPr>
        <p:spPr bwMode="auto">
          <a:xfrm>
            <a:off x="323528" y="1004788"/>
            <a:ext cx="835292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ALZARÉ MIS OJOS A LOS MONTES</a:t>
            </a:r>
          </a:p>
          <a:p>
            <a:pPr algn="ctr"/>
            <a:endParaRPr lang="es-CL" altLang="es-CL" sz="3200" b="1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Alzaré mis ojos a los montes,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¿de dónde vendrá mi socorro?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Mi socorro viene del Señor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que hizo los cielos y la tierra.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No dará tu pie al resbaladero,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ni se dormirá el que te guarda;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he aquí, no se adormecerá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ni dormirá el que guarda a Israel.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1 Rectángulo"/>
          <p:cNvSpPr>
            <a:spLocks noChangeArrowheads="1"/>
          </p:cNvSpPr>
          <p:nvPr/>
        </p:nvSpPr>
        <p:spPr bwMode="auto">
          <a:xfrm>
            <a:off x="323528" y="1189196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YO QUIERO EXPRESARTE </a:t>
            </a:r>
          </a:p>
          <a:p>
            <a:pPr algn="ctr"/>
            <a:r>
              <a:rPr lang="es-CL" sz="3200" dirty="0">
                <a:latin typeface="+mn-lt"/>
              </a:rPr>
              <a:t>Señor, yo quiero expresarte </a:t>
            </a:r>
          </a:p>
          <a:p>
            <a:pPr algn="ctr"/>
            <a:r>
              <a:rPr lang="es-CL" sz="3200" dirty="0">
                <a:latin typeface="+mn-lt"/>
              </a:rPr>
              <a:t>la gratitud que hay en mí. </a:t>
            </a:r>
          </a:p>
          <a:p>
            <a:pPr algn="ctr"/>
            <a:r>
              <a:rPr lang="es-CL" sz="3200" dirty="0">
                <a:latin typeface="+mn-lt"/>
              </a:rPr>
              <a:t>Yo sé lo fiel que eres tú, Señor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lo grande que es tu amor. </a:t>
            </a:r>
          </a:p>
          <a:p>
            <a:pPr algn="ctr"/>
            <a:r>
              <a:rPr lang="es-CL" sz="3200" dirty="0">
                <a:latin typeface="+mn-lt"/>
              </a:rPr>
              <a:t>Señor, enséñame a amar</a:t>
            </a:r>
          </a:p>
          <a:p>
            <a:pPr algn="ctr"/>
            <a:r>
              <a:rPr lang="es-CL" sz="3200" dirty="0">
                <a:latin typeface="+mn-lt"/>
              </a:rPr>
              <a:t>así como amas tú; </a:t>
            </a:r>
          </a:p>
          <a:p>
            <a:pPr algn="ctr"/>
            <a:r>
              <a:rPr lang="es-CL" sz="3200" dirty="0">
                <a:latin typeface="+mn-lt"/>
              </a:rPr>
              <a:t>tú eres perfecto en todo,</a:t>
            </a:r>
          </a:p>
          <a:p>
            <a:pPr algn="ctr"/>
            <a:r>
              <a:rPr lang="es-CL" sz="3200" dirty="0">
                <a:latin typeface="+mn-lt"/>
              </a:rPr>
              <a:t>excelso eres, Jesús.</a:t>
            </a: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1 Rectángulo"/>
          <p:cNvSpPr>
            <a:spLocks noChangeArrowheads="1"/>
          </p:cNvSpPr>
          <p:nvPr/>
        </p:nvSpPr>
        <p:spPr bwMode="auto">
          <a:xfrm>
            <a:off x="395536" y="1526009"/>
            <a:ext cx="82809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SÉ QUE HAY MÁS DE TI </a:t>
            </a:r>
          </a:p>
          <a:p>
            <a:pPr algn="ctr"/>
            <a:r>
              <a:rPr lang="es-CL" sz="3200" dirty="0">
                <a:latin typeface="+mn-lt"/>
              </a:rPr>
              <a:t>Sé que hay más de ti, Dios mío,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mucho más, hay más de ti. </a:t>
            </a:r>
          </a:p>
          <a:p>
            <a:pPr algn="ctr"/>
            <a:r>
              <a:rPr lang="es-CL" sz="3200" dirty="0">
                <a:latin typeface="+mn-lt"/>
              </a:rPr>
              <a:t>Mi alma tiene sed de ti,</a:t>
            </a:r>
          </a:p>
          <a:p>
            <a:pPr algn="ctr"/>
            <a:r>
              <a:rPr lang="es-CL" sz="3200" dirty="0">
                <a:latin typeface="+mn-lt"/>
              </a:rPr>
              <a:t>mi alma tiene sed de ti; </a:t>
            </a:r>
          </a:p>
          <a:p>
            <a:pPr algn="ctr"/>
            <a:r>
              <a:rPr lang="es-CL" sz="3200" dirty="0">
                <a:latin typeface="+mn-lt"/>
              </a:rPr>
              <a:t>mi alma tiene sed de ti,</a:t>
            </a:r>
          </a:p>
          <a:p>
            <a:pPr algn="ctr"/>
            <a:r>
              <a:rPr lang="es-CL" sz="3200" dirty="0">
                <a:latin typeface="+mn-lt"/>
              </a:rPr>
              <a:t>sed de ti, Señor.</a:t>
            </a: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"/>
          <p:cNvSpPr>
            <a:spLocks noChangeArrowheads="1"/>
          </p:cNvSpPr>
          <p:nvPr/>
        </p:nvSpPr>
        <p:spPr bwMode="auto">
          <a:xfrm>
            <a:off x="0" y="1187455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SÍ, HAY UN RÍO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Sí, hay un río, que fluye del trono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hay una fuente,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fluye por la sangre que él vertió.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Ven a esas aguas,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donde hay la mejor provisión.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Sí, hay un río que nunca se secará.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"/>
          <p:cNvSpPr>
            <a:spLocks noChangeArrowheads="1"/>
          </p:cNvSpPr>
          <p:nvPr/>
        </p:nvSpPr>
        <p:spPr bwMode="auto">
          <a:xfrm>
            <a:off x="395288" y="696178"/>
            <a:ext cx="8280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SI ME LLAMARA HOY MI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Si me llamara hoy mi Dios a su presencia,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habrá temor, confiado iré,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he creído que la sangre de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lavó mis culpas allí en la cruz.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Bendita sangre, precio de mi redención,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perfecta ofrenda de puro amor.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la preciosa sangre que vertió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reconciliado fui con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1"/>
          <p:cNvSpPr>
            <a:spLocks noChangeArrowheads="1"/>
          </p:cNvSpPr>
          <p:nvPr/>
        </p:nvSpPr>
        <p:spPr bwMode="auto">
          <a:xfrm>
            <a:off x="0" y="625475"/>
            <a:ext cx="91440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SI SE HUMILLARE MI PUEBLO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(2 Crónicas 7:14)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6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 se humillare mi pueblo,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el cual mi nombre es invocado,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oraren, y buscaren mi rostro,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se convirtieren de sus malos caminos.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Entonces yo oiré desde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perdonaré sus pecados,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sanaré su tierra... ha dicho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SI TÚ ME PERDONASTE, SEÑOR </a:t>
            </a:r>
          </a:p>
          <a:p>
            <a:pPr algn="ctr"/>
            <a:r>
              <a:rPr lang="es-CL" sz="3000" dirty="0">
                <a:latin typeface="+mn-lt"/>
              </a:rPr>
              <a:t>Si tú me perdonaste, Señor, </a:t>
            </a:r>
          </a:p>
          <a:p>
            <a:pPr algn="ctr"/>
            <a:r>
              <a:rPr lang="es-CL" sz="3000" dirty="0">
                <a:latin typeface="+mn-lt"/>
              </a:rPr>
              <a:t>no hay nada más que hacer; </a:t>
            </a:r>
          </a:p>
          <a:p>
            <a:pPr algn="ctr"/>
            <a:r>
              <a:rPr lang="es-CL" sz="3000" dirty="0">
                <a:latin typeface="+mn-lt"/>
              </a:rPr>
              <a:t>si tú me perdonaste, Señor, </a:t>
            </a:r>
          </a:p>
          <a:p>
            <a:pPr algn="ctr"/>
            <a:r>
              <a:rPr lang="es-CL" sz="3000" dirty="0">
                <a:latin typeface="+mn-lt"/>
              </a:rPr>
              <a:t>solamente darte gracias. </a:t>
            </a:r>
          </a:p>
          <a:p>
            <a:pPr algn="ctr"/>
            <a:r>
              <a:rPr lang="es-CL" sz="3000" dirty="0">
                <a:latin typeface="+mn-lt"/>
              </a:rPr>
              <a:t>Tu sangre derramada en la cruz </a:t>
            </a:r>
          </a:p>
          <a:p>
            <a:pPr algn="ctr"/>
            <a:r>
              <a:rPr lang="es-CL" sz="3000" dirty="0">
                <a:latin typeface="+mn-lt"/>
              </a:rPr>
              <a:t>es suficiente para mí; </a:t>
            </a:r>
          </a:p>
          <a:p>
            <a:pPr algn="ctr"/>
            <a:r>
              <a:rPr lang="es-CL" sz="3000" dirty="0">
                <a:latin typeface="+mn-lt"/>
              </a:rPr>
              <a:t>tu sangre derramada en la cruz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me limpia y me redime. </a:t>
            </a:r>
          </a:p>
          <a:p>
            <a:pPr algn="ctr"/>
            <a:r>
              <a:rPr lang="es-CL" sz="3000" dirty="0">
                <a:latin typeface="+mn-lt"/>
              </a:rPr>
              <a:t>Gracias, porque nunca más </a:t>
            </a:r>
          </a:p>
          <a:p>
            <a:pPr algn="ctr"/>
            <a:r>
              <a:rPr lang="es-CL" sz="3000" dirty="0">
                <a:latin typeface="+mn-lt"/>
              </a:rPr>
              <a:t>te acuerdas de mi iniquidad; </a:t>
            </a:r>
          </a:p>
          <a:p>
            <a:pPr algn="ctr"/>
            <a:r>
              <a:rPr lang="es-CL" sz="3000" dirty="0">
                <a:latin typeface="+mn-lt"/>
              </a:rPr>
              <a:t>gracias por tu grande amor,  </a:t>
            </a:r>
          </a:p>
          <a:p>
            <a:pPr algn="ctr"/>
            <a:r>
              <a:rPr lang="es-CL" sz="3000" dirty="0">
                <a:latin typeface="+mn-lt"/>
              </a:rPr>
              <a:t>gracias, mi Señor.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2 Rectángulo"/>
          <p:cNvSpPr>
            <a:spLocks noChangeArrowheads="1"/>
          </p:cNvSpPr>
          <p:nvPr/>
        </p:nvSpPr>
        <p:spPr bwMode="auto">
          <a:xfrm>
            <a:off x="395536" y="1391865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SI TÚ NO ESTÁS, SEÑOR </a:t>
            </a:r>
          </a:p>
          <a:p>
            <a:pPr algn="ctr"/>
            <a:r>
              <a:rPr lang="es-CL" sz="3200" dirty="0">
                <a:latin typeface="+mn-lt"/>
              </a:rPr>
              <a:t>Si tú no estás, Señor, nada somos, </a:t>
            </a:r>
          </a:p>
          <a:p>
            <a:pPr algn="ctr"/>
            <a:r>
              <a:rPr lang="es-CL" sz="3200" dirty="0">
                <a:latin typeface="+mn-lt"/>
              </a:rPr>
              <a:t>nada somos si tú no estás, Señor. </a:t>
            </a:r>
          </a:p>
          <a:p>
            <a:pPr algn="ctr"/>
            <a:r>
              <a:rPr lang="es-CL" sz="3200" dirty="0">
                <a:latin typeface="+mn-lt"/>
              </a:rPr>
              <a:t>Todo deja de ser, nada tendría valor; </a:t>
            </a:r>
          </a:p>
          <a:p>
            <a:pPr algn="ctr"/>
            <a:r>
              <a:rPr lang="es-CL" sz="3200" dirty="0">
                <a:latin typeface="+mn-lt"/>
              </a:rPr>
              <a:t>si tu no estuvieras, Señor; </a:t>
            </a:r>
          </a:p>
          <a:p>
            <a:pPr algn="ctr"/>
            <a:r>
              <a:rPr lang="es-CL" sz="3200" dirty="0">
                <a:latin typeface="+mn-lt"/>
              </a:rPr>
              <a:t>mas tú estás por nosotros </a:t>
            </a:r>
          </a:p>
          <a:p>
            <a:pPr algn="ctr"/>
            <a:r>
              <a:rPr lang="es-CL" sz="3200" dirty="0">
                <a:latin typeface="+mn-lt"/>
              </a:rPr>
              <a:t>y en ti lo tenemos todo...</a:t>
            </a:r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1 Rectángulo"/>
          <p:cNvSpPr>
            <a:spLocks noChangeArrowheads="1"/>
          </p:cNvSpPr>
          <p:nvPr/>
        </p:nvSpPr>
        <p:spPr bwMode="auto">
          <a:xfrm>
            <a:off x="395536" y="1033566"/>
            <a:ext cx="835292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SI TU TIENES GOZO EN TU CORAZÓN </a:t>
            </a:r>
          </a:p>
          <a:p>
            <a:pPr algn="ctr"/>
            <a:r>
              <a:rPr lang="es-CL" sz="3200" dirty="0">
                <a:latin typeface="+mn-lt"/>
              </a:rPr>
              <a:t>Si tú tienes gozo en tu corazón,</a:t>
            </a:r>
          </a:p>
          <a:p>
            <a:pPr algn="ctr"/>
            <a:r>
              <a:rPr lang="es-CL" sz="3200" dirty="0">
                <a:latin typeface="+mn-lt"/>
              </a:rPr>
              <a:t>alaba a Cristo;</a:t>
            </a:r>
          </a:p>
          <a:p>
            <a:pPr algn="ctr"/>
            <a:r>
              <a:rPr lang="es-CL" sz="3200" dirty="0">
                <a:latin typeface="+mn-lt"/>
              </a:rPr>
              <a:t>Si tú tienes gozo en tu corazón,</a:t>
            </a:r>
          </a:p>
          <a:p>
            <a:pPr algn="ctr"/>
            <a:r>
              <a:rPr lang="es-CL" sz="3200" dirty="0">
                <a:latin typeface="+mn-lt"/>
              </a:rPr>
              <a:t>alaba a Cristo.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Alaba, alaba, alaba al Señor. </a:t>
            </a:r>
          </a:p>
          <a:p>
            <a:pPr algn="ctr"/>
            <a:r>
              <a:rPr lang="es-CL" sz="3200" dirty="0">
                <a:latin typeface="+mn-lt"/>
              </a:rPr>
              <a:t>Solo él es digno de toda gloria y alabanza… </a:t>
            </a:r>
          </a:p>
          <a:p>
            <a:pPr algn="ctr"/>
            <a:r>
              <a:rPr lang="es-CL" sz="3200" dirty="0">
                <a:latin typeface="+mn-lt"/>
              </a:rPr>
              <a:t>toda honra, toda gloria y alabanza a Jesús.</a:t>
            </a: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1"/>
          <p:cNvSpPr>
            <a:spLocks noChangeArrowheads="1"/>
          </p:cNvSpPr>
          <p:nvPr/>
        </p:nvSpPr>
        <p:spPr bwMode="auto">
          <a:xfrm>
            <a:off x="-15875" y="153502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SOBERANO DE LOS REYES DE LA TIERRA</a:t>
            </a:r>
            <a:endParaRPr lang="es-CL" altLang="es-CL" sz="3000" dirty="0">
              <a:latin typeface="Calibri" pitchFamily="34" charset="0"/>
            </a:endParaRP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Soberano de los reyes de la tierra;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es el más excelso Rey, Jesús.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Su trono permanece para siempre,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con vara de justicia regirá.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que tiene ojos como llama de fuego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pies semejantes al bronce bruñido,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que ciñe su pecho con cinto de oro,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que trae la espada de su poder,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sobre las naciones... reinará. 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León de la tribu de Judá,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la raíz de David, Jesucristo el Testigo Fiel,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es digno de tomar el poder.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02952"/>
            <a:ext cx="91440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+mj-lt"/>
              </a:rPr>
              <a:t>   </a:t>
            </a:r>
            <a:r>
              <a:rPr lang="es-CL" sz="3200" b="1" dirty="0">
                <a:latin typeface="+mj-lt"/>
              </a:rPr>
              <a:t>SOBERANO DE LOS REYES ERES TÚ 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Soberano de los reyes eres tú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digno de todo loor;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iglesia te proclama su Señor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se rinde a tus pies en adoración.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Exaltamos al Rey, exaltamos al Rey,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exaltamos al Rey, y este Rey es Jesús.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50806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ALZO A TI MI VOZ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20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Alzo a ti mi voz, mi corazón está rendido a ti,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vengo a adorarte.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Alzo a ti mi voz, mi corazón está rendido a ti,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vengo a adorarte, Señor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20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Cuán dulce es tu nombre,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Admirable, Consejero, Dios fuerte,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Padre Eterno, Príncipe de paz.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tuyo es el reino, el poder y la gloria,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iglesia te proclama su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74897"/>
            <a:ext cx="9144000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   SOBRE TODO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todo poder y rey,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todo lo que hay en la creación;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toda sabiduría del hombre,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tú eras antes de todo, mi Señor.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todo reino y nación,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maravillas que el mundo conoció;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toda riqueza y esplendor,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nada se compara a ti, Señor.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Fuiste a la cruz y a la tumba por mí,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despreciado, para en soledad morir;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como una flor que alguien pisoteó,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cargaste mi culpa pensando en mí, por amor.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1 Rectángulo"/>
          <p:cNvSpPr>
            <a:spLocks noChangeArrowheads="1"/>
          </p:cNvSpPr>
          <p:nvPr/>
        </p:nvSpPr>
        <p:spPr bwMode="auto">
          <a:xfrm>
            <a:off x="251520" y="620688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b="1" dirty="0">
                <a:latin typeface="+mn-lt"/>
              </a:rPr>
              <a:t>SOBRE TUS MUROS, OH JERUSALÉN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62:6-7)  </a:t>
            </a:r>
          </a:p>
          <a:p>
            <a:pPr algn="ctr"/>
            <a:r>
              <a:rPr lang="es-CL" sz="3000" dirty="0">
                <a:latin typeface="+mn-lt"/>
              </a:rPr>
              <a:t>Sobre tus muros, oh Jerusalén,</a:t>
            </a:r>
          </a:p>
          <a:p>
            <a:pPr algn="ctr"/>
            <a:r>
              <a:rPr lang="es-CL" sz="3000" dirty="0">
                <a:latin typeface="+mn-lt"/>
              </a:rPr>
              <a:t>he puesto guardas; </a:t>
            </a:r>
          </a:p>
          <a:p>
            <a:pPr algn="ctr"/>
            <a:r>
              <a:rPr lang="es-CL" sz="3000" dirty="0">
                <a:latin typeface="+mn-lt"/>
              </a:rPr>
              <a:t>todo el día y toda la noche no callarán jamás. </a:t>
            </a:r>
          </a:p>
          <a:p>
            <a:pPr algn="ctr"/>
            <a:r>
              <a:rPr lang="es-CL" sz="3000" dirty="0">
                <a:latin typeface="+mn-lt"/>
              </a:rPr>
              <a:t>Los redimidos del Señor,</a:t>
            </a:r>
          </a:p>
          <a:p>
            <a:pPr algn="ctr"/>
            <a:r>
              <a:rPr lang="es-CL" sz="3000" dirty="0">
                <a:latin typeface="+mn-lt"/>
              </a:rPr>
              <a:t>no reposéis, ni le deis tregua, </a:t>
            </a:r>
          </a:p>
          <a:p>
            <a:pPr algn="ctr"/>
            <a:r>
              <a:rPr lang="es-CL" sz="3000" dirty="0">
                <a:latin typeface="+mn-lt"/>
              </a:rPr>
              <a:t>hasta que restablezca a Jerusalén, </a:t>
            </a:r>
          </a:p>
          <a:p>
            <a:pPr algn="ctr"/>
            <a:r>
              <a:rPr lang="es-CL" sz="3000" dirty="0">
                <a:latin typeface="+mn-lt"/>
              </a:rPr>
              <a:t>y la ponga por alabanza sobre la tierra; </a:t>
            </a:r>
          </a:p>
          <a:p>
            <a:pPr algn="ctr"/>
            <a:r>
              <a:rPr lang="es-CL" sz="3000" dirty="0">
                <a:latin typeface="+mn-lt"/>
              </a:rPr>
              <a:t>hasta que restablezca a Jerusalén,</a:t>
            </a:r>
          </a:p>
          <a:p>
            <a:pPr algn="ctr"/>
            <a:r>
              <a:rPr lang="es-CL" sz="3000" dirty="0">
                <a:latin typeface="+mn-lt"/>
              </a:rPr>
              <a:t>la santa ciudad de Dios.</a:t>
            </a:r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1 Rectángulo"/>
          <p:cNvSpPr>
            <a:spLocks noChangeArrowheads="1"/>
          </p:cNvSpPr>
          <p:nvPr/>
        </p:nvSpPr>
        <p:spPr bwMode="auto">
          <a:xfrm>
            <a:off x="0" y="643731"/>
            <a:ext cx="91440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s-CL" sz="3200" b="1" dirty="0">
                <a:latin typeface="+mj-lt"/>
                <a:cs typeface="Arial" pitchFamily="34" charset="0"/>
              </a:rPr>
              <a:t>SOLO CRISTO ME BASTA	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[:Solo Cristo me basta,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mi gozo está en él;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él es todo en mi vida, mi razón de ser:]	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ha llenado de paz,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cubrió con su amor;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dio su confianza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una esperanza mayor;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dio de su vida, me dio salvación.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SOLO CRISTO ME BASTA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Solo Cristo me basta,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solo él es suficiente para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Nada tuve que hacer, él me salvó,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vida nueva en su gracia me dio.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canto aleluya a Jesús,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canto aleluya al que me redimió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su paz infinita me dio.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1"/>
          <p:cNvSpPr>
            <a:spLocks noChangeArrowheads="1"/>
          </p:cNvSpPr>
          <p:nvPr/>
        </p:nvSpPr>
        <p:spPr bwMode="auto">
          <a:xfrm>
            <a:off x="0" y="673894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EL QUE HA NACIDO DE NUEVO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el que ha nacido de nuevo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puede ver el reino de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que ha nacido del Espíritu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tiene vida eterna en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Nacidos para vida eterna,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desde las tinieblas a la luz,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la alabanza de su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somos nuevas criaturas en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520511"/>
            <a:ext cx="864235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SOLO EN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en Jesús está mi fe,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mi esperanza y mi canción;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piedra angular, firme sostén,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inconmovible en la aflicción.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Cuán grande amor, inmensa paz,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en el temor o adversidad;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consolador, amigo fiel,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i="1" dirty="0">
                <a:latin typeface="+mn-lt"/>
              </a:rPr>
              <a:t>él en su amor me sostendrá.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F9F30-6D77-E00B-E67D-4BA282672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A17E6794-2538-5E10-61EF-9144E7ABA6B3}"/>
              </a:ext>
            </a:extLst>
          </p:cNvPr>
          <p:cNvSpPr/>
          <p:nvPr/>
        </p:nvSpPr>
        <p:spPr>
          <a:xfrm>
            <a:off x="250825" y="908720"/>
            <a:ext cx="86423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Solo en Jesús, Hijo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quien se humilló por nuestro bien;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Cordero de mi salvación,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este mundo herido fue.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En una cruz fue a morir,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y Dios mostró su gracia allí;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pues mis pecados él llevó,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en su aflicción vida me dio.</a:t>
            </a:r>
          </a:p>
        </p:txBody>
      </p:sp>
    </p:spTree>
    <p:extLst>
      <p:ext uri="{BB962C8B-B14F-4D97-AF65-F5344CB8AC3E}">
        <p14:creationId xmlns:p14="http://schemas.microsoft.com/office/powerpoint/2010/main" val="2527724574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765175"/>
            <a:ext cx="86423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En un sepulcro puesto fue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cuerpo inerte del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el tercer día llegó: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resucitó en gloriosa luz.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Y, al triunfar sobre el mal,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perdió el pecado potestad;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de él suyo soy, él mío es,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pues con su sangre me compró.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SOLO QUIERO TU VIDA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Solo quiero tu vida,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solo te quiero a ti;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puedo vivir sin ti,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solo te quiero a ti.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4031" y="1124744"/>
            <a:ext cx="8135937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SOLO SÉ QUE ES VERDAD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 que murió por mí,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se entrego a sí mismo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siendo el Hijo de Dios.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 que me perdonó,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mis pecados borró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 su sangre en la cruz.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CuadroTexto"/>
          <p:cNvSpPr txBox="1">
            <a:spLocks noChangeArrowheads="1"/>
          </p:cNvSpPr>
          <p:nvPr/>
        </p:nvSpPr>
        <p:spPr bwMode="auto">
          <a:xfrm>
            <a:off x="395536" y="1495201"/>
            <a:ext cx="8424936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ALZO MIS MANOS</a:t>
            </a:r>
            <a:r>
              <a:rPr lang="es-CL" altLang="es-CL" sz="3200" dirty="0">
                <a:latin typeface="Calibri" pitchFamily="34" charset="0"/>
              </a:rPr>
              <a:t> </a:t>
            </a:r>
            <a:r>
              <a:rPr lang="es-ES" altLang="es-CL" sz="3200" b="1" dirty="0">
                <a:latin typeface="Calibri" pitchFamily="34" charset="0"/>
              </a:rPr>
              <a:t>AL DIOS QUE ME AMÓ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Alzo mis manos al Dios que me amó;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quiero tocarte, mirarte, adorarte.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Quiero sentir tu presencia en mi corazón,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Señor y Dios, y estar ante ti,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 la luz de tu rostro y vivir para ti,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vivir para ti.</a:t>
            </a:r>
            <a:endParaRPr lang="es-CL" altLang="es-CL" sz="3200" dirty="0">
              <a:latin typeface="Calibri" pitchFamily="34" charset="0"/>
            </a:endParaRPr>
          </a:p>
          <a:p>
            <a:endParaRPr lang="es-CL" altLang="es-CL" dirty="0"/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1 CuadroTexto"/>
          <p:cNvSpPr txBox="1">
            <a:spLocks noChangeArrowheads="1"/>
          </p:cNvSpPr>
          <p:nvPr/>
        </p:nvSpPr>
        <p:spPr bwMode="auto">
          <a:xfrm>
            <a:off x="396626" y="764704"/>
            <a:ext cx="83518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SOLO UNO ES EL MEDIADOR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Solo uno es el mediador para los hombres,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las puertas del cielo nos abrió;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Cristo Jesús ha entrado en su gloria,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las moradas de su pueblo preparó.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tanto, al Rey de los siglos, inmortal,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sabio Dios tan lleno de amor,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sea la gloria por los siglos de los siglos,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sea la gloria por los siglos de los siglos, amén.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1 Rectángulo"/>
          <p:cNvSpPr>
            <a:spLocks noChangeArrowheads="1"/>
          </p:cNvSpPr>
          <p:nvPr/>
        </p:nvSpPr>
        <p:spPr bwMode="auto">
          <a:xfrm>
            <a:off x="395536" y="101295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SOLO UN POQUITO MAS </a:t>
            </a:r>
          </a:p>
          <a:p>
            <a:pPr algn="ctr"/>
            <a:r>
              <a:rPr lang="es-CL" sz="3200" dirty="0">
                <a:latin typeface="+mn-lt"/>
              </a:rPr>
              <a:t>Solo un poquito más</a:t>
            </a:r>
          </a:p>
          <a:p>
            <a:pPr algn="ctr"/>
            <a:r>
              <a:rPr lang="es-CL" sz="3200" dirty="0">
                <a:latin typeface="+mn-lt"/>
              </a:rPr>
              <a:t>y el que ha de venir vendrá; </a:t>
            </a:r>
          </a:p>
          <a:p>
            <a:pPr algn="ctr"/>
            <a:r>
              <a:rPr lang="es-CL" sz="3200" dirty="0">
                <a:latin typeface="+mn-lt"/>
              </a:rPr>
              <a:t>no tardará en verdad,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que ha de venir vendrá. </a:t>
            </a:r>
          </a:p>
          <a:p>
            <a:pPr algn="ctr"/>
            <a:r>
              <a:rPr lang="es-CL" sz="3200" dirty="0">
                <a:latin typeface="+mn-lt"/>
              </a:rPr>
              <a:t>Con gran poder y gloria,</a:t>
            </a:r>
          </a:p>
          <a:p>
            <a:pPr algn="ctr"/>
            <a:r>
              <a:rPr lang="es-CL" sz="3200" dirty="0">
                <a:latin typeface="+mn-lt"/>
              </a:rPr>
              <a:t>descenderá el Señor. </a:t>
            </a:r>
          </a:p>
          <a:p>
            <a:pPr algn="ctr"/>
            <a:r>
              <a:rPr lang="es-CL" sz="3200" dirty="0">
                <a:latin typeface="+mn-lt"/>
              </a:rPr>
              <a:t>Cielos y tierra conmoverá,</a:t>
            </a:r>
          </a:p>
          <a:p>
            <a:pPr algn="ctr"/>
            <a:r>
              <a:rPr lang="es-CL" sz="3200" dirty="0">
                <a:latin typeface="+mn-lt"/>
              </a:rPr>
              <a:t>el tiempo cerca está.</a:t>
            </a:r>
          </a:p>
        </p:txBody>
      </p:sp>
    </p:spTree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1 Rectángulo"/>
          <p:cNvSpPr>
            <a:spLocks noChangeArrowheads="1"/>
          </p:cNvSpPr>
          <p:nvPr/>
        </p:nvSpPr>
        <p:spPr bwMode="auto">
          <a:xfrm>
            <a:off x="0" y="404664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b="1" dirty="0">
                <a:latin typeface="+mn-lt"/>
              </a:rPr>
              <a:t>SOMOS LINAJE ESCOGIDO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(1 Ped. 2:9-10) </a:t>
            </a:r>
          </a:p>
          <a:p>
            <a:pPr algn="ctr"/>
            <a:r>
              <a:rPr lang="es-CL" sz="3000" dirty="0">
                <a:latin typeface="+mn-lt"/>
              </a:rPr>
              <a:t>Somos linaje escogido, </a:t>
            </a:r>
          </a:p>
          <a:p>
            <a:pPr algn="ctr"/>
            <a:r>
              <a:rPr lang="es-CL" sz="3000" dirty="0">
                <a:latin typeface="+mn-lt"/>
              </a:rPr>
              <a:t>real sacerdocio, nación santa, </a:t>
            </a:r>
          </a:p>
          <a:p>
            <a:pPr algn="ctr"/>
            <a:r>
              <a:rPr lang="es-CL" sz="3000" dirty="0">
                <a:latin typeface="+mn-lt"/>
              </a:rPr>
              <a:t>pueblo adquirido por Dios, </a:t>
            </a:r>
          </a:p>
          <a:p>
            <a:pPr algn="ctr"/>
            <a:r>
              <a:rPr lang="es-CL" sz="3000" dirty="0">
                <a:latin typeface="+mn-lt"/>
              </a:rPr>
              <a:t>para que anunciemos las virtudes </a:t>
            </a:r>
          </a:p>
          <a:p>
            <a:pPr algn="ctr"/>
            <a:r>
              <a:rPr lang="es-CL" sz="3000" dirty="0">
                <a:latin typeface="+mn-lt"/>
              </a:rPr>
              <a:t>de Aquel que nos llamó de las tinieblas </a:t>
            </a:r>
          </a:p>
          <a:p>
            <a:pPr algn="ctr"/>
            <a:r>
              <a:rPr lang="es-CL" sz="3000" dirty="0">
                <a:latin typeface="+mn-lt"/>
              </a:rPr>
              <a:t>a su luz admirable. </a:t>
            </a:r>
          </a:p>
          <a:p>
            <a:pPr algn="ctr"/>
            <a:r>
              <a:rPr lang="es-CL" sz="3000" dirty="0">
                <a:latin typeface="+mn-lt"/>
              </a:rPr>
              <a:t>Mas, nosotros que en otro tiempo no éramos pueblo, </a:t>
            </a:r>
          </a:p>
          <a:p>
            <a:pPr algn="ctr"/>
            <a:r>
              <a:rPr lang="es-CL" sz="3000" dirty="0">
                <a:latin typeface="+mn-lt"/>
              </a:rPr>
              <a:t>pero ahora somos pueblo, pueblo de Dios; </a:t>
            </a:r>
          </a:p>
          <a:p>
            <a:pPr algn="ctr"/>
            <a:r>
              <a:rPr lang="es-CL" sz="3000" dirty="0">
                <a:latin typeface="+mn-lt"/>
              </a:rPr>
              <a:t>que en otro tiempo no habíamos </a:t>
            </a:r>
          </a:p>
          <a:p>
            <a:pPr algn="ctr"/>
            <a:r>
              <a:rPr lang="es-CL" sz="3000" dirty="0">
                <a:latin typeface="+mn-lt"/>
              </a:rPr>
              <a:t>alcanzado misericordia, </a:t>
            </a:r>
          </a:p>
          <a:p>
            <a:pPr algn="ctr"/>
            <a:r>
              <a:rPr lang="es-CL" sz="3000" dirty="0">
                <a:latin typeface="+mn-lt"/>
              </a:rPr>
              <a:t>pero ahora disfrutamos las misericordias de Dios.</a:t>
            </a:r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"/>
          <p:cNvSpPr>
            <a:spLocks noChangeArrowheads="1"/>
          </p:cNvSpPr>
          <p:nvPr/>
        </p:nvSpPr>
        <p:spPr bwMode="auto">
          <a:xfrm>
            <a:off x="0" y="293688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SOMOS UNO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24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nos redimió de todo linaje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lengua y pueblo y nación;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diferencia y barrera cayó,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sangre de Jesucristo,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su gran amor nos dio a conocer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misterio de su voluntad,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reunir todas las cosas en Cristo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uno, somos hermanos, un cuerpo en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Cristo es el todo y en todos;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uno, nos amamos, somos uno en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450850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SOY DE TI, SEÑOR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Soy de ti, Señor, soy de ti,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pertenezco a tu gloria;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nada podrá separarme de tu grande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Soy de ti, mi amado, soy de ti,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pertenezco a tu gloria;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nada podrá separarme de tu dulce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cabeza levantaste, no lo olvidaré;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con ungüento me ungiste,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soy de ti, Señor Jesús.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"/>
          <p:cNvSpPr>
            <a:spLocks noChangeArrowheads="1"/>
          </p:cNvSpPr>
          <p:nvPr/>
        </p:nvSpPr>
        <p:spPr bwMode="auto">
          <a:xfrm>
            <a:off x="0" y="350441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Suavemente, suavemente, 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Cristo entró a mi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Cristo, Cristo.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sus cuerdas me rodeó;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le di mi vida vana, él me dio su grande amor;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suavemente, suavemente cautivó mi corazón.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Cristo, Cristo, Cristo,</a:t>
            </a:r>
            <a:endParaRPr lang="es-CL" altLang="es-CL" sz="3200" i="1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entró a mi corazón,</a:t>
            </a:r>
            <a:endParaRPr lang="es-CL" altLang="es-CL" sz="3200" i="1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hizo habitación conmigo, es mi dueño y mi Señor.</a:t>
            </a: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tiempo que he perdido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ocupado solo en mí, hoy lo rindo todo a Cristo;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oí su voz,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el abismo de mi alma de su gracia lo llenó.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Suavemente...</a:t>
            </a:r>
            <a:endParaRPr lang="es-CL" altLang="es-CL" sz="3200" i="1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le sirvo de por vida;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nada quiero para mí.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Cuando parta de este mundo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Sus gavillas llevaré,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será el fruto de su gracia la cosecha de su amor.</a:t>
            </a: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Suavemente…</a:t>
            </a:r>
            <a:endParaRPr lang="es-ES" altLang="es-CL" sz="32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"/>
          <p:cNvSpPr>
            <a:spLocks noChangeArrowheads="1"/>
          </p:cNvSpPr>
          <p:nvPr/>
        </p:nvSpPr>
        <p:spPr bwMode="auto">
          <a:xfrm>
            <a:off x="-23851" y="697706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TAL ES MI AMADO </a:t>
            </a:r>
            <a:endParaRPr lang="es-ES" sz="3200" b="1" i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 corazón se regocija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en mi amado Rey y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yo soy suyo y el es mío,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 bandera sobre mí es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amado es blanco y rubio,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señalado entre diez mil;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él es hermoso y dulce.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Tal es mi amado, tal es mi amigo,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doncellas de Jerusalén</a:t>
            </a:r>
            <a:r>
              <a:rPr lang="es-CL" sz="32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000" b="1" dirty="0">
                <a:latin typeface="+mn-lt"/>
              </a:rPr>
              <a:t>TE ADORAMOS, EN TU PRESENCIA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en tu presencia,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te adoramos,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pues tu preciosa sangre nos ha limpiado;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traemos ofrenda de gratitud,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000" dirty="0">
                <a:latin typeface="+mn-lt"/>
              </a:rPr>
              <a:t>gratitud por tu bendita salvación, Señor Jesús.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delante tu trono, te adoramos;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tú eres el Rey, el Padre te ha coronado;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excelso sobre todo, bendito por los siglos,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tú eres el Señor.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tuya es la alabanza, tuyo es el poder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y tuya es la adoración.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620713"/>
            <a:ext cx="8280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Te adoramos, te adoramos, Salvador;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adoramos, te adoramos, Rey y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que salvas, tú que reinas.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adoramos, ante tu grandeza, te adoramos.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"Consumado es",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fueron tus palabras de poder,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así el velo se rasgó,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entrar con libertad y adorar.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42817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AMADO JESÚS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(Cantares 2:8-16)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Amado Jesús,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me amó desde siempre,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me halló en el camino,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me unió a su rebaño,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curó mis heridas,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me amparó con sus alas,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me apacienta entre lirios,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amado eres tú...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2700" y="920750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TE ADORAMOS, JESÚS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porque digno es tu nombre;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porque digno es tu nombre.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alabamos, exaltamos y glorificamos;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alabamos, exaltamos y glorificamos;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Jesús.	</a:t>
            </a:r>
          </a:p>
        </p:txBody>
      </p:sp>
    </p:spTree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TE ADORAMOS, TE ADORAMOS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adoramos, te adoramos,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Dios eterno, Dios eterno.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Padre nuestro,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tu Hijo Jesucristo.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Glorioso Salvador, bendito Redentor,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precioso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sí, te adoramos;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bendito Dios.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1 Rectángulo"/>
          <p:cNvSpPr>
            <a:spLocks noChangeArrowheads="1"/>
          </p:cNvSpPr>
          <p:nvPr/>
        </p:nvSpPr>
        <p:spPr bwMode="auto">
          <a:xfrm>
            <a:off x="395536" y="101295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TE AGRADECEMOS </a:t>
            </a:r>
          </a:p>
          <a:p>
            <a:pPr algn="ctr"/>
            <a:r>
              <a:rPr lang="es-CL" sz="3200" dirty="0">
                <a:latin typeface="+mn-lt"/>
              </a:rPr>
              <a:t>Te agradecemos de todo corazón </a:t>
            </a:r>
          </a:p>
          <a:p>
            <a:pPr algn="ctr"/>
            <a:r>
              <a:rPr lang="es-CL" sz="3200" dirty="0">
                <a:latin typeface="+mn-lt"/>
              </a:rPr>
              <a:t>y te adoramos, único y santo Dios; </a:t>
            </a:r>
          </a:p>
          <a:p>
            <a:pPr algn="ctr"/>
            <a:r>
              <a:rPr lang="es-CL" sz="3200" dirty="0">
                <a:latin typeface="+mn-lt"/>
              </a:rPr>
              <a:t>te agradecemos porque has dado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 Jesucristo, tu Hijo. </a:t>
            </a:r>
          </a:p>
          <a:p>
            <a:pPr algn="ctr"/>
            <a:r>
              <a:rPr lang="es-CL" sz="3200" dirty="0">
                <a:latin typeface="+mn-lt"/>
              </a:rPr>
              <a:t>Y ahora, diga el débil: “Yo soy fuerte”, </a:t>
            </a:r>
          </a:p>
          <a:p>
            <a:pPr algn="ctr"/>
            <a:r>
              <a:rPr lang="es-CL" sz="3200" dirty="0">
                <a:latin typeface="+mn-lt"/>
              </a:rPr>
              <a:t>y el pobre: “Yo soy rico”, </a:t>
            </a:r>
          </a:p>
          <a:p>
            <a:pPr algn="ctr"/>
            <a:r>
              <a:rPr lang="es-CL" sz="3200" dirty="0">
                <a:latin typeface="+mn-lt"/>
              </a:rPr>
              <a:t>porque el Señor ha sido dado</a:t>
            </a:r>
          </a:p>
          <a:p>
            <a:pPr algn="ctr"/>
            <a:r>
              <a:rPr lang="es-CL" sz="3200" dirty="0">
                <a:latin typeface="+mn-lt"/>
              </a:rPr>
              <a:t>por nosotros.</a:t>
            </a:r>
          </a:p>
        </p:txBody>
      </p:sp>
    </p:spTree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-33454" y="2667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TE ALABARÉ, OH SEÑOR, CON TODO MI CORAZÓN</a:t>
            </a: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cs typeface="Times New Roman" pitchFamily="18" charset="0"/>
              </a:rPr>
              <a:t>(Sal. 138:1-6)</a:t>
            </a:r>
            <a:endParaRPr lang="es-ES" sz="2800" b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alabaré, oh Señor, con todo mi corazón,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delante de los dioses a ti cantaré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alabaré tu nombre,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tu misericordia y tu fidelidad.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alabarán, oh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todos los reyes de la tierra,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han oído los dichos de tu boca,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cantarán de los caminos del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tu gloria, oh Señor, es grande.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Excelso es nuestro Dios... ¡Aleluya!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"/>
          <p:cNvSpPr>
            <a:spLocks noChangeArrowheads="1"/>
          </p:cNvSpPr>
          <p:nvPr/>
        </p:nvSpPr>
        <p:spPr bwMode="auto">
          <a:xfrm>
            <a:off x="0" y="427831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ALABO, PADRE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s-ES" altLang="es-CL" sz="2400" dirty="0" err="1">
                <a:latin typeface="Calibri" pitchFamily="34" charset="0"/>
                <a:cs typeface="Times New Roman" pitchFamily="18" charset="0"/>
              </a:rPr>
              <a:t>Mat.</a:t>
            </a: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 11:25, Col. 1:26-27)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/>
            <a:endParaRPr lang="es-ES" altLang="es-CL" sz="28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alabo, Padre, Señor del cielo y de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escondiste estas cosas de los sabios,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los sabios y de los entendidos,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las revelaste a los niños; sí, Padre,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así te agradó...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es Cristo en nosotros la esperanza de gloria,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misterio que había estado oculto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los siglos y edades;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pero que ahora ha sido manifestado a sus santos.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1"/>
          <p:cNvSpPr>
            <a:spLocks noChangeArrowheads="1"/>
          </p:cNvSpPr>
          <p:nvPr/>
        </p:nvSpPr>
        <p:spPr bwMode="auto">
          <a:xfrm>
            <a:off x="0" y="374839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AMO, OH SEÑOR, FORTALEZA MÍA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(Salmos 18:1-3)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amo, oh Señor, fortaleza mía;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Señor, roca mía y castillo mío,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mi Libertador, Dios mío,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fortaleza mía, en él confiaré.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escudo y la fuerza de mi salvación,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alto refugio; invocaré a mi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es digno de ser alabado,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seré salvo de mis enemigos.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Aleluya, aleluya, gloria a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así en la tierra como en el cielo.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"/>
          <p:cNvSpPr>
            <a:spLocks noChangeArrowheads="1"/>
          </p:cNvSpPr>
          <p:nvPr/>
        </p:nvSpPr>
        <p:spPr bwMode="auto">
          <a:xfrm>
            <a:off x="-10201" y="919956"/>
            <a:ext cx="9144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AMO, OH SEÑOR,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MI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amo, oh Señor, tú eres mi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escudo alrededor de mí, mi guardador;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poderosa me sostiene,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objeto soy de tus misericordias.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mi debilidad te compadeces,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ahuyentas el temor del alma mía;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amparas tu heredad bajo tus alas,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eres mi amigo fiel, Jesús amado.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"/>
          <p:cNvSpPr>
            <a:spLocks noChangeArrowheads="1"/>
          </p:cNvSpPr>
          <p:nvPr/>
        </p:nvSpPr>
        <p:spPr bwMode="auto">
          <a:xfrm>
            <a:off x="0" y="1089898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AMO,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amo, Señor, porque has engrandecido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misericordia, tu misericordia.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nos amaste primero, Señor...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¡Gracias por tu amor, gracias por tu amor!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Has descendido de los cielos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salvar mi alma...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¡Gracias por tu amor, gracias por tu amor!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1 Rectángulo"/>
          <p:cNvSpPr>
            <a:spLocks noChangeArrowheads="1"/>
          </p:cNvSpPr>
          <p:nvPr/>
        </p:nvSpPr>
        <p:spPr bwMode="auto">
          <a:xfrm>
            <a:off x="323528" y="1074509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TE BENDECIMOS, SEÑOR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Apoc</a:t>
            </a:r>
            <a:r>
              <a:rPr lang="es-CL" sz="2400" dirty="0">
                <a:latin typeface="+mn-lt"/>
              </a:rPr>
              <a:t>. 11:17) </a:t>
            </a:r>
          </a:p>
          <a:p>
            <a:pPr algn="ctr"/>
            <a:r>
              <a:rPr lang="es-CL" sz="3200" dirty="0">
                <a:latin typeface="+mn-lt"/>
              </a:rPr>
              <a:t>Te bendecimos, Señor Dios Todopoderoso, </a:t>
            </a:r>
          </a:p>
          <a:p>
            <a:pPr algn="ctr"/>
            <a:r>
              <a:rPr lang="es-CL" sz="3200" dirty="0">
                <a:latin typeface="+mn-lt"/>
              </a:rPr>
              <a:t>que eras, que eres, que has de venir,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te bendecimos, Jesús. </a:t>
            </a:r>
          </a:p>
          <a:p>
            <a:pPr algn="ctr"/>
            <a:r>
              <a:rPr lang="es-CL" sz="3200" dirty="0">
                <a:latin typeface="+mn-lt"/>
              </a:rPr>
              <a:t>Tú eres Alfa y Omega, </a:t>
            </a:r>
          </a:p>
          <a:p>
            <a:pPr algn="ctr"/>
            <a:r>
              <a:rPr lang="es-CL" sz="3200" dirty="0">
                <a:latin typeface="+mn-lt"/>
              </a:rPr>
              <a:t>tú eres la resurrección, </a:t>
            </a:r>
          </a:p>
          <a:p>
            <a:pPr algn="ctr"/>
            <a:r>
              <a:rPr lang="es-CL" sz="3200" dirty="0">
                <a:latin typeface="+mn-lt"/>
              </a:rPr>
              <a:t>tú eres la vida eterna de Dios. </a:t>
            </a:r>
          </a:p>
          <a:p>
            <a:pPr algn="ctr"/>
            <a:r>
              <a:rPr lang="es-CL" sz="3200" dirty="0">
                <a:latin typeface="+mn-lt"/>
              </a:rPr>
              <a:t>¡Jesús es el gran Vencedor!</a:t>
            </a:r>
          </a:p>
        </p:txBody>
      </p:sp>
    </p:spTree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2" y="1012954"/>
            <a:ext cx="820737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TE DAMOS GRACIAS, SEÑOR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damos gracias, Señor, por habernos amado,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por haberte entregado allí  en la cruz.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tu sangre preciosa, es tu sangre bendita,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sangre poderosa, eterna redención.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Ahora tenemos la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tenemos la vida eterna,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somos un solo pueblo, por tu salvación.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Rectángulo"/>
          <p:cNvSpPr>
            <a:spLocks noChangeArrowheads="1"/>
          </p:cNvSpPr>
          <p:nvPr/>
        </p:nvSpPr>
        <p:spPr bwMode="auto">
          <a:xfrm>
            <a:off x="0" y="62071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Amado mío, dulce mío,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ya pasado el invierno,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lluvia se ha mudado,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han mostrado las flores;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tiempo de canto ha venido,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higuera ha echado sus higos,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germinado el trigal, es tiempo de amor...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Saltando sobre los montes, he aquí, él viene;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brincando sobre los collados, he aquí, él viene.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 aquí, él viene, viene mi Señor...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DOY GRACIAS,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doy gracias, Señor,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haberme amado,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haberme incluido en tu gracia,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haber puesto un alto precio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mi alma, por tu eterna salvación.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Gozo y corona eres para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un alto precio pagaste por mí.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1 Rectángulo"/>
          <p:cNvSpPr>
            <a:spLocks noChangeArrowheads="1"/>
          </p:cNvSpPr>
          <p:nvPr/>
        </p:nvSpPr>
        <p:spPr bwMode="auto">
          <a:xfrm>
            <a:off x="395536" y="582067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TE EXALTARÉ, MI DIOS, MI REY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(Salmos 145:1-3) </a:t>
            </a:r>
          </a:p>
          <a:p>
            <a:pPr algn="ctr"/>
            <a:r>
              <a:rPr lang="es-CL" sz="3200" dirty="0">
                <a:latin typeface="+mn-lt"/>
              </a:rPr>
              <a:t>Te exaltaré mi Dios, mi Rey, </a:t>
            </a:r>
          </a:p>
          <a:p>
            <a:pPr algn="ctr"/>
            <a:r>
              <a:rPr lang="es-CL" sz="3200" dirty="0">
                <a:latin typeface="+mn-lt"/>
              </a:rPr>
              <a:t>y bendeciré tu nombre </a:t>
            </a:r>
          </a:p>
          <a:p>
            <a:pPr algn="ctr"/>
            <a:r>
              <a:rPr lang="es-CL" sz="3200" dirty="0">
                <a:latin typeface="+mn-lt"/>
              </a:rPr>
              <a:t>eternamente y para siempre;</a:t>
            </a:r>
          </a:p>
          <a:p>
            <a:pPr algn="ctr"/>
            <a:r>
              <a:rPr lang="es-CL" sz="3200" dirty="0">
                <a:latin typeface="+mn-lt"/>
              </a:rPr>
              <a:t>cada día te bendeciré, </a:t>
            </a:r>
          </a:p>
          <a:p>
            <a:pPr algn="ctr"/>
            <a:r>
              <a:rPr lang="es-CL" sz="3200" dirty="0">
                <a:latin typeface="+mn-lt"/>
              </a:rPr>
              <a:t>y alabaré tu nombre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eternamente y para siempre. </a:t>
            </a:r>
          </a:p>
          <a:p>
            <a:pPr algn="ctr"/>
            <a:r>
              <a:rPr lang="es-CL" sz="3200" dirty="0">
                <a:latin typeface="+mn-lt"/>
              </a:rPr>
              <a:t>Grande es el Señor y digno de suprema alabanza, </a:t>
            </a:r>
          </a:p>
          <a:p>
            <a:pPr algn="ctr"/>
            <a:r>
              <a:rPr lang="es-CL" sz="3200" dirty="0">
                <a:latin typeface="+mn-lt"/>
              </a:rPr>
              <a:t>y su grandeza es inescrutable;</a:t>
            </a:r>
          </a:p>
          <a:p>
            <a:pPr algn="ctr"/>
            <a:r>
              <a:rPr lang="es-CL" sz="3200" dirty="0">
                <a:latin typeface="+mn-lt"/>
              </a:rPr>
              <a:t>cada día le bendeciré.</a:t>
            </a:r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1 Rectángulo"/>
          <p:cNvSpPr>
            <a:spLocks noChangeArrowheads="1"/>
          </p:cNvSpPr>
          <p:nvPr/>
        </p:nvSpPr>
        <p:spPr bwMode="auto">
          <a:xfrm>
            <a:off x="395536" y="101295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TE EXALTARÉ, MI DIOS </a:t>
            </a:r>
          </a:p>
          <a:p>
            <a:pPr algn="ctr"/>
            <a:r>
              <a:rPr lang="es-CL" sz="3200" dirty="0">
                <a:latin typeface="+mn-lt"/>
              </a:rPr>
              <a:t>Te exaltaré, mi Dios</a:t>
            </a:r>
          </a:p>
          <a:p>
            <a:pPr algn="ctr"/>
            <a:r>
              <a:rPr lang="es-CL" sz="3200" dirty="0">
                <a:latin typeface="+mn-lt"/>
              </a:rPr>
              <a:t>y alabaré tu nombre, </a:t>
            </a:r>
          </a:p>
          <a:p>
            <a:pPr algn="ctr"/>
            <a:r>
              <a:rPr lang="es-CL" sz="3200" dirty="0">
                <a:latin typeface="+mn-lt"/>
              </a:rPr>
              <a:t>porque grande ha sido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tu amor y tu misericordia. </a:t>
            </a:r>
          </a:p>
          <a:p>
            <a:pPr algn="ctr"/>
            <a:r>
              <a:rPr lang="es-CL" sz="3200" dirty="0">
                <a:latin typeface="+mn-lt"/>
              </a:rPr>
              <a:t>Cada día te bendeciré</a:t>
            </a:r>
          </a:p>
          <a:p>
            <a:pPr algn="ctr"/>
            <a:r>
              <a:rPr lang="es-CL" sz="3200" dirty="0">
                <a:latin typeface="+mn-lt"/>
              </a:rPr>
              <a:t>y tus maravillas contaré; </a:t>
            </a:r>
          </a:p>
          <a:p>
            <a:pPr algn="ctr"/>
            <a:r>
              <a:rPr lang="es-CL" sz="3200" dirty="0">
                <a:latin typeface="+mn-lt"/>
              </a:rPr>
              <a:t>en tus favores, oh Dios, yo me gozaré </a:t>
            </a:r>
          </a:p>
          <a:p>
            <a:pPr algn="ctr"/>
            <a:r>
              <a:rPr lang="es-CL" sz="3200" dirty="0">
                <a:latin typeface="+mn-lt"/>
              </a:rPr>
              <a:t>y por siempre te proclamaré.</a:t>
            </a:r>
          </a:p>
        </p:txBody>
      </p:sp>
    </p:spTree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1"/>
          <p:cNvSpPr>
            <a:spLocks noChangeArrowheads="1"/>
          </p:cNvSpPr>
          <p:nvPr/>
        </p:nvSpPr>
        <p:spPr bwMode="auto">
          <a:xfrm>
            <a:off x="0" y="392817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TE LOAMOS, OH DIOS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loamos, oh Dios, con unánime voz,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pues en Cristo tu Hijo nos diste perdón.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Aleluya, te alabamos, oh cuán grande es tu amor;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aleluya, te adoramos, bendito Señor.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loamos, Jesús, pues tu trono de luz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has dejado por darnos salud en la cruz.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damos loor, Santo Consolador,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que nos llenas de gozo y santo valor.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Unidos load a la gran Trinidad,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que es la fuente de gracia, poder y verdad.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569325" cy="615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TENEMOS UN TESORO MUY GRANDE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Tenemos un tesoro muy grande,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cual es Cristo el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pero tenemos este tesoro en vasos de barro,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que la excelencia del poder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sea de Dios y no de nosotros,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estamos atribulados en todo,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no angustiados;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apuros, mas no desesperados;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perseguidos, mas no desamparados;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derribados, pero no destruidos,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viviendo por la fe.</a:t>
            </a:r>
          </a:p>
        </p:txBody>
      </p:sp>
    </p:spTree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1 Rectángulo"/>
          <p:cNvSpPr>
            <a:spLocks noChangeArrowheads="1"/>
          </p:cNvSpPr>
          <p:nvPr/>
        </p:nvSpPr>
        <p:spPr bwMode="auto">
          <a:xfrm>
            <a:off x="323528" y="1340768"/>
            <a:ext cx="82809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TENGO PAZ COMO UN RÍO </a:t>
            </a:r>
          </a:p>
          <a:p>
            <a:pPr algn="ctr"/>
            <a:r>
              <a:rPr lang="es-CL" sz="3200" dirty="0">
                <a:latin typeface="+mn-lt"/>
              </a:rPr>
              <a:t>Tengo paz como un río,</a:t>
            </a:r>
          </a:p>
          <a:p>
            <a:pPr algn="ctr"/>
            <a:r>
              <a:rPr lang="es-CL" sz="3200" dirty="0">
                <a:latin typeface="+mn-lt"/>
              </a:rPr>
              <a:t>tengo paz como un río,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tengo paz como un río en mi alma.</a:t>
            </a:r>
          </a:p>
          <a:p>
            <a:pPr algn="ctr"/>
            <a:r>
              <a:rPr lang="es-CL" sz="3200" dirty="0">
                <a:latin typeface="+mn-lt"/>
              </a:rPr>
              <a:t>Tengo amor como el mar...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mi alma. </a:t>
            </a:r>
          </a:p>
          <a:p>
            <a:pPr algn="ctr"/>
            <a:r>
              <a:rPr lang="es-CL" sz="3200" dirty="0">
                <a:latin typeface="+mn-lt"/>
              </a:rPr>
              <a:t>Tengo gozo como una fuente...</a:t>
            </a:r>
          </a:p>
          <a:p>
            <a:pPr algn="ctr"/>
            <a:r>
              <a:rPr lang="es-CL" sz="3200" dirty="0">
                <a:latin typeface="+mn-lt"/>
              </a:rPr>
              <a:t>en mi alma.</a:t>
            </a:r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TODA ADORACIÓN A TI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adoración a ti, a ti,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solo tú eres digno, 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Jesús, mi Salvador.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que vives, tú que reinas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la excelsa luz de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2 Marcador de contenido"/>
          <p:cNvSpPr>
            <a:spLocks noGrp="1"/>
          </p:cNvSpPr>
          <p:nvPr>
            <p:ph idx="1"/>
          </p:nvPr>
        </p:nvSpPr>
        <p:spPr>
          <a:xfrm>
            <a:off x="-30253" y="1196752"/>
            <a:ext cx="9144000" cy="64531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/>
              <a:t>TODA ADORACIÓN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/>
              <a:t>AL CORDERO DE DIOS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Toda adoración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al Cordero de Dios,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ES" altLang="es-CL" dirty="0"/>
              <a:t>toda exaltación a Jesús, el Señor.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a su nombre gloria,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a su nombre, gloria…</a:t>
            </a:r>
            <a:endParaRPr lang="es-CL" altLang="es-CL" dirty="0"/>
          </a:p>
        </p:txBody>
      </p:sp>
    </p:spTree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3 Rectángulo"/>
          <p:cNvSpPr>
            <a:spLocks noChangeArrowheads="1"/>
          </p:cNvSpPr>
          <p:nvPr/>
        </p:nvSpPr>
        <p:spPr bwMode="auto">
          <a:xfrm>
            <a:off x="251520" y="766732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TODA BUENA DÁDIVA </a:t>
            </a:r>
          </a:p>
          <a:p>
            <a:pPr algn="ctr"/>
            <a:r>
              <a:rPr lang="es-CL" sz="3200" dirty="0">
                <a:latin typeface="+mn-lt"/>
              </a:rPr>
              <a:t>Toda buena dádiva y todo don perfecto </a:t>
            </a:r>
          </a:p>
          <a:p>
            <a:pPr algn="ctr"/>
            <a:r>
              <a:rPr lang="es-CL" sz="3200" dirty="0">
                <a:latin typeface="+mn-lt"/>
              </a:rPr>
              <a:t>desciende de lo alto, del Padre de las luces, </a:t>
            </a:r>
          </a:p>
          <a:p>
            <a:pPr algn="ctr"/>
            <a:r>
              <a:rPr lang="es-CL" sz="3200" dirty="0">
                <a:latin typeface="+mn-lt"/>
              </a:rPr>
              <a:t>del Padre de toda gloria, </a:t>
            </a:r>
          </a:p>
          <a:p>
            <a:pPr algn="ctr"/>
            <a:r>
              <a:rPr lang="es-CL" sz="3200" dirty="0">
                <a:latin typeface="+mn-lt"/>
              </a:rPr>
              <a:t>en el cual no hay mudanza, </a:t>
            </a:r>
          </a:p>
          <a:p>
            <a:pPr algn="ctr"/>
            <a:r>
              <a:rPr lang="es-CL" sz="3200" dirty="0">
                <a:latin typeface="+mn-lt"/>
              </a:rPr>
              <a:t>ni sombra de variación. </a:t>
            </a:r>
          </a:p>
          <a:p>
            <a:pPr algn="ctr"/>
            <a:r>
              <a:rPr lang="es-CL" sz="3200" dirty="0">
                <a:latin typeface="+mn-lt"/>
              </a:rPr>
              <a:t>Él de su voluntad, nos hizo renacer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por la palabra de verdad.</a:t>
            </a:r>
          </a:p>
          <a:p>
            <a:pPr algn="ctr"/>
            <a:r>
              <a:rPr lang="es-CL" sz="3200" dirty="0">
                <a:latin typeface="+mn-lt"/>
              </a:rPr>
              <a:t>Cristo es la palabra, Cristo es la verdad; </a:t>
            </a:r>
          </a:p>
          <a:p>
            <a:pPr algn="ctr"/>
            <a:r>
              <a:rPr lang="es-CL" sz="3200" dirty="0">
                <a:latin typeface="+mn-lt"/>
              </a:rPr>
              <a:t>Cristo es la palabra y él es la verdad.</a:t>
            </a:r>
          </a:p>
        </p:txBody>
      </p:sp>
    </p:spTree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4 Rectángulo"/>
          <p:cNvSpPr>
            <a:spLocks noChangeArrowheads="1"/>
          </p:cNvSpPr>
          <p:nvPr/>
        </p:nvSpPr>
        <p:spPr bwMode="auto">
          <a:xfrm>
            <a:off x="395536" y="1340768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TODO ES NUESTRO </a:t>
            </a:r>
          </a:p>
          <a:p>
            <a:pPr algn="ctr"/>
            <a:r>
              <a:rPr lang="es-CL" sz="3200" dirty="0">
                <a:latin typeface="+mn-lt"/>
              </a:rPr>
              <a:t>Todo es nuestro, nosotros de Cristo </a:t>
            </a:r>
          </a:p>
          <a:p>
            <a:pPr algn="ctr"/>
            <a:r>
              <a:rPr lang="es-CL" sz="3200" dirty="0">
                <a:latin typeface="+mn-lt"/>
              </a:rPr>
              <a:t>y Cristo de Dios, </a:t>
            </a:r>
          </a:p>
          <a:p>
            <a:pPr algn="ctr"/>
            <a:r>
              <a:rPr lang="es-CL" sz="3200" dirty="0">
                <a:latin typeface="+mn-lt"/>
              </a:rPr>
              <a:t>porque de él, por él y para él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son todas las cosas. </a:t>
            </a:r>
          </a:p>
          <a:p>
            <a:pPr algn="ctr"/>
            <a:r>
              <a:rPr lang="es-CL" sz="3200" dirty="0">
                <a:latin typeface="+mn-lt"/>
              </a:rPr>
              <a:t>A él sea la gloria, a él sea la gloria,</a:t>
            </a:r>
          </a:p>
          <a:p>
            <a:pPr algn="ctr"/>
            <a:r>
              <a:rPr lang="es-CL" sz="3200" dirty="0">
                <a:latin typeface="+mn-lt"/>
              </a:rPr>
              <a:t>a él sea la gloria por los siglos.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CuadroTexto"/>
          <p:cNvSpPr txBox="1">
            <a:spLocks noChangeArrowheads="1"/>
          </p:cNvSpPr>
          <p:nvPr/>
        </p:nvSpPr>
        <p:spPr bwMode="auto">
          <a:xfrm>
            <a:off x="395536" y="1352773"/>
            <a:ext cx="828092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AMADOS, OH AMADOS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Amados, oh amados,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ahora ya somos hijos de Dios;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pero aún no se ha manifestado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lo que hemos de ser.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Pero, cuando él se manifieste,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entonces seremos tal como es él.</a:t>
            </a:r>
            <a:endParaRPr lang="es-CL" altLang="es-CL" sz="3200" dirty="0">
              <a:latin typeface="Calibri" pitchFamily="34" charset="0"/>
            </a:endParaRPr>
          </a:p>
          <a:p>
            <a:endParaRPr lang="es-CL" altLang="es-CL" dirty="0"/>
          </a:p>
        </p:txBody>
      </p:sp>
    </p:spTree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3 Rectángulo"/>
          <p:cNvSpPr>
            <a:spLocks noChangeArrowheads="1"/>
          </p:cNvSpPr>
          <p:nvPr/>
        </p:nvSpPr>
        <p:spPr bwMode="auto">
          <a:xfrm>
            <a:off x="431540" y="1505396"/>
            <a:ext cx="82809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TODO LO QUE RESPIRA </a:t>
            </a:r>
          </a:p>
          <a:p>
            <a:pPr algn="ctr"/>
            <a:r>
              <a:rPr lang="es-CL" sz="3200" dirty="0">
                <a:latin typeface="+mn-lt"/>
              </a:rPr>
              <a:t>Todo lo que respira, alabe a Jehová;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todo lo que respira, alabe a Jehová. </a:t>
            </a:r>
          </a:p>
          <a:p>
            <a:pPr algn="ctr"/>
            <a:r>
              <a:rPr lang="es-CL" sz="3200" dirty="0">
                <a:latin typeface="+mn-lt"/>
              </a:rPr>
              <a:t>Alabadle, sol y luna,</a:t>
            </a:r>
          </a:p>
          <a:p>
            <a:pPr algn="ctr"/>
            <a:r>
              <a:rPr lang="es-CL" sz="3200" dirty="0">
                <a:latin typeface="+mn-lt"/>
              </a:rPr>
              <a:t>y vosotros todos sus santos </a:t>
            </a:r>
          </a:p>
          <a:p>
            <a:pPr algn="ctr"/>
            <a:r>
              <a:rPr lang="es-CL" sz="3200" dirty="0">
                <a:latin typeface="+mn-lt"/>
              </a:rPr>
              <a:t>alabad y bendecid</a:t>
            </a:r>
          </a:p>
          <a:p>
            <a:pPr algn="ctr"/>
            <a:r>
              <a:rPr lang="es-CL" sz="3200" dirty="0">
                <a:latin typeface="+mn-lt"/>
              </a:rPr>
              <a:t>el nombre de Jehová.</a:t>
            </a:r>
          </a:p>
        </p:txBody>
      </p:sp>
    </p:spTree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TOMA EL TIMÓN DE MI BARCA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Toma el timón de mi barca,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tú nos guiarás al puerto seguro;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 medio de la tempestad,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tu voz apacigua las aguas,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viento y el mar te obedecen.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en las vigilias de la noche sobre el mar,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nuestra confianza está en ti, mi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toma el timón de mi barca.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1 Rectángulo"/>
          <p:cNvSpPr>
            <a:spLocks noChangeArrowheads="1"/>
          </p:cNvSpPr>
          <p:nvPr/>
        </p:nvSpPr>
        <p:spPr bwMode="auto">
          <a:xfrm>
            <a:off x="323528" y="766732"/>
            <a:ext cx="82809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TU AMOR DEMANDA MI VIDA </a:t>
            </a:r>
          </a:p>
          <a:p>
            <a:pPr algn="ctr"/>
            <a:r>
              <a:rPr lang="es-CL" sz="3200" dirty="0">
                <a:latin typeface="+mn-lt"/>
              </a:rPr>
              <a:t>Tu amor demanda mi vida,</a:t>
            </a:r>
          </a:p>
          <a:p>
            <a:pPr algn="ctr"/>
            <a:r>
              <a:rPr lang="es-CL" sz="3200" dirty="0">
                <a:latin typeface="+mn-lt"/>
              </a:rPr>
              <a:t>mi vida y mi todo; </a:t>
            </a:r>
          </a:p>
          <a:p>
            <a:pPr algn="ctr"/>
            <a:r>
              <a:rPr lang="es-CL" sz="3200" dirty="0">
                <a:latin typeface="+mn-lt"/>
              </a:rPr>
              <a:t>porque comprado fui por precio,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siervo tuyo soy, Señor. </a:t>
            </a:r>
          </a:p>
          <a:p>
            <a:pPr algn="ctr"/>
            <a:r>
              <a:rPr lang="es-CL" sz="3200" dirty="0">
                <a:latin typeface="+mn-lt"/>
              </a:rPr>
              <a:t>Ciertamente soy tu siervo,</a:t>
            </a:r>
          </a:p>
          <a:p>
            <a:pPr algn="ctr"/>
            <a:r>
              <a:rPr lang="es-CL" sz="3200" dirty="0">
                <a:latin typeface="+mn-lt"/>
              </a:rPr>
              <a:t>no me pertenezco ya; </a:t>
            </a:r>
          </a:p>
          <a:p>
            <a:pPr algn="ctr"/>
            <a:r>
              <a:rPr lang="es-CL" sz="3200" dirty="0">
                <a:latin typeface="+mn-lt"/>
              </a:rPr>
              <a:t>hoy me ofrezco en el altar,</a:t>
            </a:r>
          </a:p>
          <a:p>
            <a:pPr algn="ctr"/>
            <a:r>
              <a:rPr lang="es-CL" sz="3200" dirty="0">
                <a:latin typeface="+mn-lt"/>
              </a:rPr>
              <a:t>para hacer tu voluntad. </a:t>
            </a:r>
          </a:p>
          <a:p>
            <a:pPr algn="ctr"/>
            <a:r>
              <a:rPr lang="es-CL" sz="3200" dirty="0">
                <a:latin typeface="+mn-lt"/>
              </a:rPr>
              <a:t>¡Heme aquí, Señor! </a:t>
            </a:r>
          </a:p>
        </p:txBody>
      </p:sp>
    </p:spTree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1"/>
          <p:cNvSpPr>
            <a:spLocks noChangeArrowheads="1"/>
          </p:cNvSpPr>
          <p:nvPr/>
        </p:nvSpPr>
        <p:spPr bwMode="auto">
          <a:xfrm>
            <a:off x="-1" y="908720"/>
            <a:ext cx="9144001" cy="489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52352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TU AMOR HA LLENADO MI CORAZÓN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Tu amor ha llenado mi corazón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tu Espíritu ha venido sobre mí,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mis labios solo quieren adorar</a:t>
            </a:r>
            <a:endParaRPr lang="es-CL" sz="3200" dirty="0">
              <a:latin typeface="+mj-lt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tu nombre, tu nombre.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digno, Señor Jesús,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yo te adoro hoy.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digno, Señor Jesús,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yo te adoro solo a ti.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ME ASIRÁ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me asirá desde el profundo mar,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 tú me puedes ver, Dios mío, mi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Bendita humillación, a ti me volveré;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basta con tu amor, recibo tu perdón.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me asirá desde el profundo mar,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niebla pasará, el sol alumbrará;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ti me volveré, Dios mío, mi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basta con tu amor, me bastas solo tú.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1 Rectángulo"/>
          <p:cNvSpPr>
            <a:spLocks noChangeArrowheads="1"/>
          </p:cNvSpPr>
          <p:nvPr/>
        </p:nvSpPr>
        <p:spPr bwMode="auto">
          <a:xfrm>
            <a:off x="323528" y="1772816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BENDITO Y PRECIOSO, SEÑOR </a:t>
            </a:r>
          </a:p>
          <a:p>
            <a:pPr algn="ctr"/>
            <a:r>
              <a:rPr lang="es-CL" sz="3200" dirty="0">
                <a:latin typeface="+mn-lt"/>
              </a:rPr>
              <a:t>Tú eres bendito y precioso, Señor, </a:t>
            </a:r>
          </a:p>
          <a:p>
            <a:pPr algn="ctr"/>
            <a:r>
              <a:rPr lang="es-CL" sz="3200" dirty="0">
                <a:latin typeface="+mn-lt"/>
              </a:rPr>
              <a:t>tu nombre es alto y sublime; </a:t>
            </a:r>
          </a:p>
          <a:p>
            <a:pPr algn="ctr"/>
            <a:r>
              <a:rPr lang="es-CL" sz="3200" dirty="0">
                <a:latin typeface="+mn-lt"/>
              </a:rPr>
              <a:t>te damos la gloria y la adoración, </a:t>
            </a:r>
          </a:p>
          <a:p>
            <a:pPr algn="ctr"/>
            <a:r>
              <a:rPr lang="es-CL" sz="3200" dirty="0">
                <a:latin typeface="+mn-lt"/>
              </a:rPr>
              <a:t>tú eres digno, mi Señor. </a:t>
            </a:r>
          </a:p>
        </p:txBody>
      </p:sp>
    </p:spTree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"/>
          <p:cNvSpPr>
            <a:spLocks noChangeArrowheads="1"/>
          </p:cNvSpPr>
          <p:nvPr/>
        </p:nvSpPr>
        <p:spPr bwMode="auto">
          <a:xfrm>
            <a:off x="539750" y="1412776"/>
            <a:ext cx="80645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DIGNO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digno de recibir toda la gloria,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digno de recibir honor y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Santo, santo, santo eres, Señor.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Santo, santo, santo eres, Jesús.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1 Rectángulo"/>
          <p:cNvSpPr>
            <a:spLocks noChangeArrowheads="1"/>
          </p:cNvSpPr>
          <p:nvPr/>
        </p:nvSpPr>
        <p:spPr bwMode="auto">
          <a:xfrm>
            <a:off x="539552" y="836712"/>
            <a:ext cx="828092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EL MÁS HERMOSO </a:t>
            </a:r>
          </a:p>
          <a:p>
            <a:pPr algn="ctr"/>
            <a:r>
              <a:rPr lang="es-CL" sz="3200" dirty="0">
                <a:latin typeface="+mn-lt"/>
              </a:rPr>
              <a:t>Tú eres el más hermoso</a:t>
            </a:r>
          </a:p>
          <a:p>
            <a:pPr algn="ctr"/>
            <a:r>
              <a:rPr lang="es-CL" sz="3200" dirty="0">
                <a:latin typeface="+mn-lt"/>
              </a:rPr>
              <a:t>de los hijos de los hombres,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deseado de la iglesia. </a:t>
            </a:r>
          </a:p>
          <a:p>
            <a:pPr algn="ctr"/>
            <a:r>
              <a:rPr lang="es-CL" sz="3200" dirty="0">
                <a:latin typeface="+mn-lt"/>
              </a:rPr>
              <a:t>A ti atribuimos la gloria,</a:t>
            </a:r>
          </a:p>
          <a:p>
            <a:pPr algn="ctr"/>
            <a:r>
              <a:rPr lang="es-CL" sz="3200" dirty="0">
                <a:latin typeface="+mn-lt"/>
              </a:rPr>
              <a:t>a ti atribuimos la honra,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 ti atribuimos poder y majestad. </a:t>
            </a:r>
          </a:p>
          <a:p>
            <a:pPr algn="ctr"/>
            <a:r>
              <a:rPr lang="es-CL" sz="3200" dirty="0">
                <a:latin typeface="+mn-lt"/>
              </a:rPr>
              <a:t>Tú eres alto y sublime, maravilloso, incomparable, el Amado.</a:t>
            </a:r>
          </a:p>
        </p:txBody>
      </p:sp>
    </p:spTree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TÚ ERES EL ÚNICO DIGNO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el único digno de reverencia,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el único digno, mi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hay otro como tú, no hay otro como tú,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alto, sublime y glorioso;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hay otro como tú, no hay otro como tú;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Jesucristo tú eres el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424863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TÚ ERES MI AMADO,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mi amado, Jesús, y yo soy de ti.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Yo soy de ti, yo soy de ti.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me has guardado, Jesús, en tu amor;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me socorres, Jesús, en mi aflicción;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quien suple mi necesidad,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porque tú eres fiel, tú eres fiel.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digno, Jesús, de toda alabanza;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digno, Jesús, de exaltación;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adoración,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tú eres Dios, tú eres Dios.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CuadroTexto"/>
          <p:cNvSpPr txBox="1">
            <a:spLocks noChangeArrowheads="1"/>
          </p:cNvSpPr>
          <p:nvPr/>
        </p:nvSpPr>
        <p:spPr bwMode="auto">
          <a:xfrm>
            <a:off x="107950" y="836613"/>
            <a:ext cx="90360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AMOR ETERNO, AMOR DE DIOS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Amor eterno, amor de Dios,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que a su Hijo amado del cielo envió.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Por darnos vida, Jesús murió,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de tal manera su amor mostró.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Bendita gracia, bendito amor,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que en los hermanos se derramó.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Amor de Cristo, sublime amor,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¡hoy nos enciendes el corazón!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1 Rectángulo"/>
          <p:cNvSpPr>
            <a:spLocks noChangeArrowheads="1"/>
          </p:cNvSpPr>
          <p:nvPr/>
        </p:nvSpPr>
        <p:spPr bwMode="auto">
          <a:xfrm>
            <a:off x="-27052" y="42817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TU ERES MI SEÑOR, MI FORTALEZA</a:t>
            </a:r>
          </a:p>
          <a:p>
            <a:pPr algn="ctr">
              <a:defRPr/>
            </a:pP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eres, mi Señor, mi fortaleza,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alto refugio tú eres para mí;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mi amparo eres tú, mi roca fuerte,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escudo alrededor de mí.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Como las aves de los cielos,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en ti confiaré;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bajo tus alas, oh mi amado, descansaré.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Como las aves de los cielos, en ti confiaré;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bajo tus alas, oh mi amado, descansaré.</a:t>
            </a:r>
            <a:endParaRPr lang="es-CL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1 Rectángulo"/>
          <p:cNvSpPr>
            <a:spLocks noChangeArrowheads="1"/>
          </p:cNvSpPr>
          <p:nvPr/>
        </p:nvSpPr>
        <p:spPr bwMode="auto">
          <a:xfrm>
            <a:off x="395536" y="766732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ERES, SEÑOR JESÚS </a:t>
            </a:r>
          </a:p>
          <a:p>
            <a:pPr algn="ctr"/>
            <a:r>
              <a:rPr lang="es-CL" sz="3200" dirty="0">
                <a:latin typeface="+mn-lt"/>
              </a:rPr>
              <a:t>Tú eres, Señor Jesús, el Alfa y la Omega, </a:t>
            </a:r>
          </a:p>
          <a:p>
            <a:pPr algn="ctr"/>
            <a:r>
              <a:rPr lang="es-CL" sz="3200" dirty="0">
                <a:latin typeface="+mn-lt"/>
              </a:rPr>
              <a:t>el primero y el último, el principio y el fin. </a:t>
            </a:r>
          </a:p>
          <a:p>
            <a:pPr algn="ctr"/>
            <a:r>
              <a:rPr lang="es-CL" sz="3200" dirty="0">
                <a:latin typeface="+mn-lt"/>
              </a:rPr>
              <a:t>Tú eres, Señor Jesús,</a:t>
            </a:r>
          </a:p>
          <a:p>
            <a:pPr algn="ctr"/>
            <a:r>
              <a:rPr lang="es-CL" sz="3200" dirty="0">
                <a:latin typeface="+mn-lt"/>
              </a:rPr>
              <a:t>la raíz y el linaje de David, </a:t>
            </a:r>
          </a:p>
          <a:p>
            <a:pPr algn="ctr"/>
            <a:r>
              <a:rPr lang="es-CL" sz="3200" dirty="0">
                <a:latin typeface="+mn-lt"/>
              </a:rPr>
              <a:t>la estrella resplandeciente de la mañana,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que es y que era y que ha de venir. </a:t>
            </a:r>
          </a:p>
          <a:p>
            <a:pPr algn="ctr"/>
            <a:r>
              <a:rPr lang="es-CL" sz="3200" dirty="0">
                <a:latin typeface="+mn-lt"/>
              </a:rPr>
              <a:t>Ven, Señor Jesús; ven, Señor Jesús. </a:t>
            </a:r>
          </a:p>
          <a:p>
            <a:pPr algn="ctr"/>
            <a:r>
              <a:rPr lang="es-CL" sz="3200" dirty="0">
                <a:latin typeface="+mn-lt"/>
              </a:rPr>
              <a:t>El Espíritu y la iglesia dicen: </a:t>
            </a:r>
          </a:p>
          <a:p>
            <a:pPr algn="ctr"/>
            <a:r>
              <a:rPr lang="es-CL" sz="3200" dirty="0">
                <a:latin typeface="+mn-lt"/>
              </a:rPr>
              <a:t>Ven, ven, Señor Jesús.</a:t>
            </a:r>
          </a:p>
        </p:txBody>
      </p:sp>
    </p:spTree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"/>
          <p:cNvSpPr>
            <a:spLocks noChangeArrowheads="1"/>
          </p:cNvSpPr>
          <p:nvPr/>
        </p:nvSpPr>
        <p:spPr bwMode="auto">
          <a:xfrm>
            <a:off x="-15900" y="366712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TÚ ERES, SEÑOR, MI LÁMPARA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eres, Señor, mi lámpara,</a:t>
            </a:r>
          </a:p>
          <a:p>
            <a:pPr algn="ctr" eaLnBrk="0" hangingPunct="0">
              <a:spcBef>
                <a:spcPts val="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alumbras mis tinieblas.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brazo fuerte en la batalla.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¿Quién como tú, mi Salvador?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Eres perfecto en tu camino, acrisolada es tu palabra; escudo a los que en ti esperan: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hay Dios fuera de ti.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Contigo asaltaré los muros, contigo venceré ejércitos;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bandera de victoria es tu nombre,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Señor, mi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1 Rectángulo"/>
          <p:cNvSpPr>
            <a:spLocks noChangeArrowheads="1"/>
          </p:cNvSpPr>
          <p:nvPr/>
        </p:nvSpPr>
        <p:spPr bwMode="auto">
          <a:xfrm>
            <a:off x="251520" y="1340768"/>
            <a:ext cx="84249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TODO PARA MÍ </a:t>
            </a:r>
          </a:p>
          <a:p>
            <a:pPr algn="ctr"/>
            <a:r>
              <a:rPr lang="es-CL" sz="3200" dirty="0">
                <a:latin typeface="+mn-lt"/>
              </a:rPr>
              <a:t>Tú eres todo para mí,</a:t>
            </a:r>
          </a:p>
          <a:p>
            <a:pPr algn="ctr"/>
            <a:r>
              <a:rPr lang="es-CL" sz="3200" dirty="0">
                <a:latin typeface="+mn-lt"/>
              </a:rPr>
              <a:t>tú eres todo para mí, </a:t>
            </a:r>
          </a:p>
          <a:p>
            <a:pPr algn="ctr"/>
            <a:r>
              <a:rPr lang="es-CL" sz="3200" dirty="0">
                <a:latin typeface="+mn-lt"/>
              </a:rPr>
              <a:t>tú eres todo para mí, mi Cristo. </a:t>
            </a:r>
          </a:p>
          <a:p>
            <a:pPr algn="ctr"/>
            <a:r>
              <a:rPr lang="es-CL" sz="3200" dirty="0">
                <a:latin typeface="+mn-lt"/>
              </a:rPr>
              <a:t>Tu amor me alcanzó,</a:t>
            </a:r>
          </a:p>
          <a:p>
            <a:pPr algn="ctr"/>
            <a:r>
              <a:rPr lang="es-CL" sz="3200" dirty="0">
                <a:latin typeface="+mn-lt"/>
              </a:rPr>
              <a:t>tu perdón me libertó </a:t>
            </a:r>
          </a:p>
          <a:p>
            <a:pPr algn="ctr"/>
            <a:r>
              <a:rPr lang="es-CL" sz="3200" dirty="0">
                <a:latin typeface="+mn-lt"/>
              </a:rPr>
              <a:t>y tu sangre preciosa me limpió. </a:t>
            </a:r>
          </a:p>
        </p:txBody>
      </p:sp>
    </p:spTree>
  </p:cSld>
  <p:clrMapOvr>
    <a:masterClrMapping/>
  </p:clrMapOvr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1 Rectángulo"/>
          <p:cNvSpPr>
            <a:spLocks noChangeArrowheads="1"/>
          </p:cNvSpPr>
          <p:nvPr/>
        </p:nvSpPr>
        <p:spPr bwMode="auto">
          <a:xfrm>
            <a:off x="395536" y="620688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TODO PARA MÍ </a:t>
            </a:r>
          </a:p>
          <a:p>
            <a:pPr algn="ctr"/>
            <a:r>
              <a:rPr lang="es-CL" sz="3200" dirty="0">
                <a:latin typeface="+mn-lt"/>
              </a:rPr>
              <a:t>Tú eres todo para mí,</a:t>
            </a:r>
          </a:p>
          <a:p>
            <a:pPr algn="ctr"/>
            <a:r>
              <a:rPr lang="es-CL" sz="3200" dirty="0">
                <a:latin typeface="+mn-lt"/>
              </a:rPr>
              <a:t>tú nunca me has dejado, Dios, </a:t>
            </a:r>
          </a:p>
          <a:p>
            <a:pPr algn="ctr"/>
            <a:r>
              <a:rPr lang="es-CL" sz="3200" dirty="0">
                <a:latin typeface="+mn-lt"/>
              </a:rPr>
              <a:t>justos y rectos son tus caminos. </a:t>
            </a:r>
          </a:p>
          <a:p>
            <a:pPr algn="ctr"/>
            <a:r>
              <a:rPr lang="es-CL" sz="3200" dirty="0">
                <a:latin typeface="+mn-lt"/>
              </a:rPr>
              <a:t>Mi gloria es servirte a ti,</a:t>
            </a:r>
          </a:p>
          <a:p>
            <a:pPr algn="ctr"/>
            <a:r>
              <a:rPr lang="es-CL" sz="3200" dirty="0">
                <a:latin typeface="+mn-lt"/>
              </a:rPr>
              <a:t>confiado estoy, no temeré; </a:t>
            </a:r>
          </a:p>
          <a:p>
            <a:pPr algn="ctr"/>
            <a:r>
              <a:rPr lang="es-CL" sz="3200" dirty="0">
                <a:latin typeface="+mn-lt"/>
              </a:rPr>
              <a:t>porque tú estarás conmigo hasta el fin. </a:t>
            </a:r>
          </a:p>
          <a:p>
            <a:pPr algn="ctr"/>
            <a:r>
              <a:rPr lang="es-CL" sz="3200" dirty="0">
                <a:latin typeface="+mn-lt"/>
              </a:rPr>
              <a:t>Y cuando venga la prueba,</a:t>
            </a:r>
          </a:p>
          <a:p>
            <a:pPr algn="ctr"/>
            <a:r>
              <a:rPr lang="es-CL" sz="3200" dirty="0">
                <a:latin typeface="+mn-lt"/>
              </a:rPr>
              <a:t>tu diestra me sostendrá, </a:t>
            </a:r>
          </a:p>
          <a:p>
            <a:pPr algn="ctr"/>
            <a:r>
              <a:rPr lang="es-CL" sz="3200" dirty="0">
                <a:latin typeface="+mn-lt"/>
              </a:rPr>
              <a:t>cada día, y en cualquier lugar.</a:t>
            </a:r>
          </a:p>
        </p:txBody>
      </p:sp>
    </p:spTree>
  </p:cSld>
  <p:clrMapOvr>
    <a:masterClrMapping/>
  </p:clrMapOvr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1 Rectángulo"/>
          <p:cNvSpPr>
            <a:spLocks noChangeArrowheads="1"/>
          </p:cNvSpPr>
          <p:nvPr/>
        </p:nvSpPr>
        <p:spPr bwMode="auto">
          <a:xfrm>
            <a:off x="323528" y="1196752"/>
            <a:ext cx="849694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ERES, TÚ ERES, TÚ ERES, SEÑOR </a:t>
            </a:r>
          </a:p>
          <a:p>
            <a:pPr algn="ctr"/>
            <a:r>
              <a:rPr lang="es-CL" sz="3200" dirty="0">
                <a:latin typeface="+mn-lt"/>
              </a:rPr>
              <a:t>Tú eres, tú eres, tú eres, Señor,</a:t>
            </a:r>
          </a:p>
          <a:p>
            <a:pPr algn="ctr"/>
            <a:r>
              <a:rPr lang="es-CL" sz="3200" dirty="0">
                <a:latin typeface="+mn-lt"/>
              </a:rPr>
              <a:t>el lirio de los valles. </a:t>
            </a:r>
          </a:p>
          <a:p>
            <a:pPr algn="ctr"/>
            <a:r>
              <a:rPr lang="es-CL" sz="3200" dirty="0">
                <a:latin typeface="+mn-lt"/>
              </a:rPr>
              <a:t>Tú eres, tú eres, tú eres, Señor,</a:t>
            </a:r>
          </a:p>
          <a:p>
            <a:pPr algn="ctr"/>
            <a:r>
              <a:rPr lang="es-CL" sz="3200" dirty="0">
                <a:latin typeface="+mn-lt"/>
              </a:rPr>
              <a:t>la rosa de </a:t>
            </a:r>
            <a:r>
              <a:rPr lang="es-CL" sz="3200" dirty="0" err="1">
                <a:latin typeface="+mn-lt"/>
              </a:rPr>
              <a:t>Sarón</a:t>
            </a:r>
            <a:r>
              <a:rPr lang="es-CL" sz="3200" dirty="0">
                <a:latin typeface="+mn-lt"/>
              </a:rPr>
              <a:t>. </a:t>
            </a:r>
          </a:p>
          <a:p>
            <a:pPr algn="ctr"/>
            <a:r>
              <a:rPr lang="es-CL" sz="3200" dirty="0">
                <a:latin typeface="+mn-lt"/>
              </a:rPr>
              <a:t>Tú eres, tú eres, tú eres, Señor, </a:t>
            </a:r>
          </a:p>
          <a:p>
            <a:pPr algn="ctr"/>
            <a:r>
              <a:rPr lang="es-CL" sz="3200" dirty="0">
                <a:latin typeface="+mn-lt"/>
              </a:rPr>
              <a:t>el amado de mi corazón; </a:t>
            </a:r>
          </a:p>
          <a:p>
            <a:pPr algn="ctr"/>
            <a:r>
              <a:rPr lang="es-CL" sz="3200" dirty="0">
                <a:latin typeface="+mn-lt"/>
              </a:rPr>
              <a:t>porque tú eres, Señor, el Hijo de Dios.</a:t>
            </a:r>
          </a:p>
        </p:txBody>
      </p:sp>
    </p:spTree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"/>
          <p:cNvSpPr>
            <a:spLocks noChangeArrowheads="1"/>
          </p:cNvSpPr>
          <p:nvPr/>
        </p:nvSpPr>
        <p:spPr bwMode="auto">
          <a:xfrm>
            <a:off x="0" y="38893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TU GLORIA, OH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s-ES" altLang="es-CL" sz="2400" dirty="0" err="1">
                <a:latin typeface="Calibri" pitchFamily="34" charset="0"/>
                <a:cs typeface="Times New Roman" pitchFamily="18" charset="0"/>
              </a:rPr>
              <a:t>Hab.</a:t>
            </a: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 3:3-6)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gloria, oh Señor, cubrió los cielos,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tierra se llenó de tu alabanza.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Brillantes rayos salen de tu mano,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allí está escondido tu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tus pies brotan carbones encendidos.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levantas para medir la tierra;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miras, y haces temblar las gentes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el fulgor de tu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adoro, mi Dios; te contemplo,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formidable en tu excelso poder.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1 Rectángulo"/>
          <p:cNvSpPr>
            <a:spLocks noChangeArrowheads="1"/>
          </p:cNvSpPr>
          <p:nvPr/>
        </p:nvSpPr>
        <p:spPr bwMode="auto">
          <a:xfrm>
            <a:off x="0" y="520511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TÚ ME AMASTE PRIMERO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aunque no te busqué, tú me encontraste;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Señor, con amor eterno.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para la gloria de tu nombre;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 para tu alabanza;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 para exaltarte;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 para adorarte.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Señor, con amor eterno.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1 Rectángulo"/>
          <p:cNvSpPr>
            <a:spLocks noChangeArrowheads="1"/>
          </p:cNvSpPr>
          <p:nvPr/>
        </p:nvSpPr>
        <p:spPr bwMode="auto">
          <a:xfrm>
            <a:off x="0" y="126876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TÚ QUE NOS AMASTE DEL PRINCIPIO	</a:t>
            </a:r>
          </a:p>
          <a:p>
            <a:pPr algn="ctr">
              <a:defRPr/>
            </a:pPr>
            <a:endParaRPr lang="es-ES_tradn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que nos amaste del principio,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nos enviaste un poderoso Salvador.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me cansaré de bendecir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nombre, mi Dios.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    Padre, te bendigo; gracias por tu Hijo.</a:t>
            </a:r>
          </a:p>
        </p:txBody>
      </p:sp>
    </p:spTree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"/>
          <p:cNvSpPr>
            <a:spLocks noChangeArrowheads="1"/>
          </p:cNvSpPr>
          <p:nvPr/>
        </p:nvSpPr>
        <p:spPr bwMode="auto">
          <a:xfrm>
            <a:off x="-9850" y="980728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TU SANGRE SIGUE VIGENTE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sangre sigue vigente, es eficaz hoy todavía,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nos limpia por siempre de todo mal;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ella hay poder, redención y lavamiento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nuestros pecados para siempre.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damos las gracias, Señor Jesucristo,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ese amor que manifestaste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allí en la cruz, allí en la cruz.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Marcador de contenido"/>
          <p:cNvSpPr>
            <a:spLocks noGrp="1"/>
          </p:cNvSpPr>
          <p:nvPr>
            <p:ph idx="1"/>
          </p:nvPr>
        </p:nvSpPr>
        <p:spPr>
          <a:xfrm>
            <a:off x="0" y="620538"/>
            <a:ext cx="9144000" cy="561677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b="1" dirty="0"/>
              <a:t>A NO HABER ESTADO EL SEÑOR POR NOSOTROS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A no haber estado el Señor por nosotros,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nos habrían inundado las aguas;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al no haber estado el Señor por nosotros,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nos habría tragado el </a:t>
            </a:r>
            <a:r>
              <a:rPr lang="es-ES" altLang="es-CL" dirty="0" err="1"/>
              <a:t>Seol</a:t>
            </a:r>
            <a:r>
              <a:rPr lang="es-ES" altLang="es-CL" dirty="0"/>
              <a:t>.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Pero bendito sea el Señor,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bendito sea su nombre,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rompió el lazo de los cazadores</a:t>
            </a:r>
            <a:endParaRPr lang="es-CL" altLang="es-CL" dirty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/>
              <a:t>y escapamos nosotros.</a:t>
            </a:r>
            <a:r>
              <a:rPr lang="es-ES" altLang="es-CL" b="1" dirty="0"/>
              <a:t> </a:t>
            </a:r>
            <a:endParaRPr lang="es-CL" altLang="es-CL" dirty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s-CL" altLang="es-CL" dirty="0"/>
          </a:p>
        </p:txBody>
      </p:sp>
    </p:spTree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"/>
          <p:cNvSpPr>
            <a:spLocks noChangeArrowheads="1"/>
          </p:cNvSpPr>
          <p:nvPr/>
        </p:nvSpPr>
        <p:spPr bwMode="auto">
          <a:xfrm>
            <a:off x="0" y="308015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TÚ, SEÑOR JESUCRISTO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(Hebreos 1:10-12)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Tú, Señor Jesucristo,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principio fundaste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los cielos son obra de tus manos.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Ellos perecerán, serán mudados,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 tú permaneces; tú eres el mismo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tus años no acabarán.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 tú permaneces, permaneces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siempre, oh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el mismo, ayer y hoy,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por los siglos, oh Señor.</a:t>
            </a:r>
            <a:endParaRPr lang="es-ES" altLang="es-CL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1 Rectángulo"/>
          <p:cNvSpPr>
            <a:spLocks noChangeArrowheads="1"/>
          </p:cNvSpPr>
          <p:nvPr/>
        </p:nvSpPr>
        <p:spPr bwMode="auto">
          <a:xfrm>
            <a:off x="323528" y="1012954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SIGUES SIENDO FIEL </a:t>
            </a:r>
          </a:p>
          <a:p>
            <a:pPr algn="ctr"/>
            <a:r>
              <a:rPr lang="es-CL" sz="3200" dirty="0">
                <a:latin typeface="+mn-lt"/>
              </a:rPr>
              <a:t>Tú sigues siendo fiel, tú no has cambiado, </a:t>
            </a:r>
          </a:p>
          <a:p>
            <a:pPr algn="ctr"/>
            <a:r>
              <a:rPr lang="es-CL" sz="3200" dirty="0">
                <a:latin typeface="+mn-lt"/>
              </a:rPr>
              <a:t> tú sigues siendo igual, lleno de amor; </a:t>
            </a:r>
          </a:p>
          <a:p>
            <a:pPr algn="ctr"/>
            <a:r>
              <a:rPr lang="es-CL" sz="3200" dirty="0">
                <a:latin typeface="+mn-lt"/>
              </a:rPr>
              <a:t>tú sigues siendo el mismo de ayer y hoy,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sigues siento eterno, mi Señor. </a:t>
            </a:r>
          </a:p>
          <a:p>
            <a:pPr algn="ctr"/>
            <a:r>
              <a:rPr lang="es-CL" sz="3200" dirty="0">
                <a:latin typeface="+mn-lt"/>
              </a:rPr>
              <a:t>Tú sigues siendo fiel,</a:t>
            </a:r>
          </a:p>
          <a:p>
            <a:pPr algn="ctr"/>
            <a:r>
              <a:rPr lang="es-CL" sz="3200" dirty="0">
                <a:latin typeface="+mn-lt"/>
              </a:rPr>
              <a:t>tú sigues siendo fiel, </a:t>
            </a:r>
          </a:p>
          <a:p>
            <a:pPr algn="ctr"/>
            <a:r>
              <a:rPr lang="es-CL" sz="3200" dirty="0">
                <a:latin typeface="+mn-lt"/>
              </a:rPr>
              <a:t>tú siempre eres el mismo por los siglos,</a:t>
            </a:r>
          </a:p>
          <a:p>
            <a:pPr algn="ctr"/>
            <a:r>
              <a:rPr lang="es-CL" sz="3200" dirty="0">
                <a:latin typeface="+mn-lt"/>
              </a:rPr>
              <a:t>mi Señor.</a:t>
            </a:r>
          </a:p>
        </p:txBody>
      </p:sp>
    </p:spTree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"/>
          <p:cNvSpPr>
            <a:spLocks noChangeArrowheads="1"/>
          </p:cNvSpPr>
          <p:nvPr/>
        </p:nvSpPr>
        <p:spPr bwMode="auto">
          <a:xfrm>
            <a:off x="0" y="193199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TU TRONO, OH DIOS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Tu trono, oh Dios, por el siglo del siglo;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cetro de equidad es el cetro de tu Reino.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Has amado la justicia y aborrecido la maldad,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 lo cual te ungió el Dios tuyo con óleo de alegría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más que a tus compañeros, ¡Aleluya, aleluya!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Anhelamos tu venida, oh Señor,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la tierra vuelve pronto a reinar.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Ha llegado la hora de vindicar tu glorioso nombre,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 poner a tus enemigos por estrado de tus pies.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regirás las naciones con vara de hierro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entraremos en el reino de mil años de paz,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¡Aleluya, aleluya!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51234"/>
            <a:ext cx="9144000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TU VIDA POR MÍ DISTE, SEÑOR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vida por mí diste,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se estremece mi ser, ante tan grande amor;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puedo entender lo que hiciste, Señor,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  <a:cs typeface="Arial" pitchFamily="34" charset="0"/>
              </a:rPr>
              <a:t>justificado, perdonado, me siento hoy.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Sublime nombre, maravilloso,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nadie como tú.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Sublime nombre, maravilloso,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nadie como tú.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eso es que te alabo,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eso es que te adoro, mi Jesús.</a:t>
            </a:r>
          </a:p>
        </p:txBody>
      </p:sp>
    </p:spTree>
  </p:cSld>
  <p:clrMapOvr>
    <a:masterClrMapping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1 Rectángulo"/>
          <p:cNvSpPr>
            <a:spLocks noChangeArrowheads="1"/>
          </p:cNvSpPr>
          <p:nvPr/>
        </p:nvSpPr>
        <p:spPr bwMode="auto">
          <a:xfrm>
            <a:off x="395536" y="1412776"/>
            <a:ext cx="835292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TU VOLUNTAD SEA HECHA</a:t>
            </a:r>
            <a:br>
              <a:rPr lang="es-CL" sz="3200" b="1" dirty="0">
                <a:latin typeface="+mn-lt"/>
              </a:rPr>
            </a:br>
            <a:r>
              <a:rPr lang="es-CL" sz="3200" b="1" dirty="0">
                <a:latin typeface="+mn-lt"/>
              </a:rPr>
              <a:t>Y NADA MÁS </a:t>
            </a:r>
          </a:p>
          <a:p>
            <a:pPr algn="ctr"/>
            <a:r>
              <a:rPr lang="es-CL" sz="3200" dirty="0">
                <a:latin typeface="+mn-lt"/>
              </a:rPr>
              <a:t>Tu voluntad sea hecha y nada más, </a:t>
            </a:r>
          </a:p>
          <a:p>
            <a:pPr algn="ctr"/>
            <a:r>
              <a:rPr lang="es-CL" sz="3200" dirty="0">
                <a:latin typeface="+mn-lt"/>
              </a:rPr>
              <a:t>tu voluntad sea hecha y nada más. </a:t>
            </a:r>
          </a:p>
          <a:p>
            <a:pPr algn="ctr"/>
            <a:r>
              <a:rPr lang="es-CL" sz="3200" dirty="0">
                <a:latin typeface="+mn-lt"/>
              </a:rPr>
              <a:t>Tu voluntad sea hecha y nada más; </a:t>
            </a:r>
          </a:p>
          <a:p>
            <a:pPr algn="ctr"/>
            <a:r>
              <a:rPr lang="es-CL" sz="3200" dirty="0">
                <a:latin typeface="+mn-lt"/>
              </a:rPr>
              <a:t>mi alma dice amén, amén y amén... </a:t>
            </a:r>
          </a:p>
        </p:txBody>
      </p:sp>
    </p:spTree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TUYA ES, OH JEHOVÁ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Tuya es, oh Jehová,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magnificencia y el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gloria, la victoria y el honor.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todas las cosas que están en los cielos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la tierra son tuyas. </a:t>
            </a: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Tuyo, oh Señor, es el reino,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tú eres excelso sobre todo.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Amén, amén.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1 Rectángulo"/>
          <p:cNvSpPr>
            <a:spLocks noChangeArrowheads="1"/>
          </p:cNvSpPr>
          <p:nvPr/>
        </p:nvSpPr>
        <p:spPr bwMode="auto">
          <a:xfrm>
            <a:off x="467544" y="1182231"/>
            <a:ext cx="84249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TUYOS SOMOS, SEÑOR </a:t>
            </a:r>
          </a:p>
          <a:p>
            <a:pPr algn="ctr"/>
            <a:r>
              <a:rPr lang="es-CL" sz="3200" dirty="0">
                <a:latin typeface="+mn-lt"/>
              </a:rPr>
              <a:t>Tuyos somos, Señor,</a:t>
            </a:r>
          </a:p>
          <a:p>
            <a:pPr algn="ctr"/>
            <a:r>
              <a:rPr lang="es-CL" sz="3200" dirty="0">
                <a:latin typeface="+mn-lt"/>
              </a:rPr>
              <a:t>tuyos somos;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nos compraste,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nos compraste. </a:t>
            </a:r>
          </a:p>
          <a:p>
            <a:pPr algn="ctr"/>
            <a:r>
              <a:rPr lang="es-CL" sz="3200" dirty="0">
                <a:latin typeface="+mn-lt"/>
              </a:rPr>
              <a:t>Y un alto precio tú pagaste: </a:t>
            </a:r>
          </a:p>
          <a:p>
            <a:pPr algn="ctr"/>
            <a:r>
              <a:rPr lang="es-CL" sz="3200" dirty="0">
                <a:latin typeface="+mn-lt"/>
              </a:rPr>
              <a:t>fue con tu sangre</a:t>
            </a:r>
          </a:p>
          <a:p>
            <a:pPr algn="ctr"/>
            <a:r>
              <a:rPr lang="es-CL" sz="3200" dirty="0">
                <a:latin typeface="+mn-lt"/>
              </a:rPr>
              <a:t>derramada en la cruz.</a:t>
            </a:r>
          </a:p>
        </p:txBody>
      </p:sp>
    </p:spTree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1 Rectángulo"/>
          <p:cNvSpPr>
            <a:spLocks noChangeArrowheads="1"/>
          </p:cNvSpPr>
          <p:nvPr/>
        </p:nvSpPr>
        <p:spPr bwMode="auto">
          <a:xfrm>
            <a:off x="0" y="260649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UNA VEZ DIOS HIZO UN PACTO </a:t>
            </a:r>
          </a:p>
          <a:p>
            <a:pPr algn="ctr"/>
            <a:r>
              <a:rPr lang="es-CL" sz="3000" dirty="0">
                <a:latin typeface="+mn-lt"/>
              </a:rPr>
              <a:t>Una vez Dios hizo un pacto con la casa de Israel; </a:t>
            </a:r>
          </a:p>
          <a:p>
            <a:pPr algn="ctr"/>
            <a:r>
              <a:rPr lang="es-CL" sz="3000" dirty="0">
                <a:latin typeface="+mn-lt"/>
              </a:rPr>
              <a:t>por Moisés dio mandamientos, </a:t>
            </a:r>
          </a:p>
          <a:p>
            <a:pPr algn="ctr"/>
            <a:r>
              <a:rPr lang="es-CL" sz="3000" dirty="0">
                <a:latin typeface="+mn-lt"/>
              </a:rPr>
              <a:t>promulgando así la Ley. </a:t>
            </a:r>
          </a:p>
          <a:p>
            <a:pPr algn="ctr"/>
            <a:r>
              <a:rPr lang="es-CL" sz="3000" dirty="0">
                <a:latin typeface="+mn-lt"/>
              </a:rPr>
              <a:t>Sobre las tablas de piedra con su dedo escribió;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mas, el pueblo fue rebelde y sus leyes no guardó. </a:t>
            </a:r>
          </a:p>
          <a:p>
            <a:pPr algn="ctr"/>
            <a:r>
              <a:rPr lang="es-CL" sz="3000" dirty="0">
                <a:latin typeface="+mn-lt"/>
              </a:rPr>
              <a:t>Dios está formando un pueblo, verdadero Israel;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pertenezco a este pueblo por su gracia y su poder. </a:t>
            </a:r>
          </a:p>
          <a:p>
            <a:pPr algn="ctr"/>
            <a:r>
              <a:rPr lang="es-CL" sz="3000" dirty="0">
                <a:latin typeface="+mn-lt"/>
              </a:rPr>
              <a:t>Dice Dios en Jeremías, y esta es palabra fiel: </a:t>
            </a:r>
          </a:p>
          <a:p>
            <a:pPr algn="ctr"/>
            <a:r>
              <a:rPr lang="es-CL" sz="3000" dirty="0">
                <a:latin typeface="+mn-lt"/>
              </a:rPr>
              <a:t>He aquí que vienen días en que un nuevo pacto haré. </a:t>
            </a:r>
          </a:p>
          <a:p>
            <a:pPr algn="ctr"/>
            <a:r>
              <a:rPr lang="es-CL" sz="3000" dirty="0">
                <a:latin typeface="+mn-lt"/>
              </a:rPr>
              <a:t>Yo escribiré mis leyes en su mente y corazón; </a:t>
            </a:r>
          </a:p>
          <a:p>
            <a:pPr algn="ctr"/>
            <a:r>
              <a:rPr lang="es-CL" sz="3000" dirty="0">
                <a:latin typeface="+mn-lt"/>
              </a:rPr>
              <a:t>ellos me serán por pueblo y yo les seré por Dios.</a:t>
            </a:r>
          </a:p>
        </p:txBody>
      </p:sp>
    </p:spTree>
  </p:cSld>
  <p:clrMapOvr>
    <a:masterClrMapping/>
  </p:clrMapOvr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UN CÁNTICO DE BENDICIÓN </a:t>
            </a:r>
          </a:p>
          <a:p>
            <a:pPr algn="ctr"/>
            <a:r>
              <a:rPr lang="es-CL" sz="3200" dirty="0">
                <a:latin typeface="+mn-lt"/>
              </a:rPr>
              <a:t>Un cántico de bendición nos trajo Dios al corazón; </a:t>
            </a:r>
          </a:p>
          <a:p>
            <a:pPr algn="ctr"/>
            <a:r>
              <a:rPr lang="es-CL" sz="3200" dirty="0">
                <a:latin typeface="+mn-lt"/>
              </a:rPr>
              <a:t>la oscura noche ya pasó, alumbra el día del Señor. </a:t>
            </a:r>
          </a:p>
          <a:p>
            <a:pPr algn="ctr"/>
            <a:r>
              <a:rPr lang="es-CL" sz="3200" dirty="0">
                <a:latin typeface="+mn-lt"/>
              </a:rPr>
              <a:t>En Cristo nuestra comunión</a:t>
            </a:r>
          </a:p>
          <a:p>
            <a:pPr algn="ctr"/>
            <a:r>
              <a:rPr lang="es-CL" sz="3200" dirty="0">
                <a:latin typeface="+mn-lt"/>
              </a:rPr>
              <a:t>nos trae el gozo de su amor. </a:t>
            </a:r>
          </a:p>
          <a:p>
            <a:pPr algn="ctr"/>
            <a:r>
              <a:rPr lang="es-CL" sz="3200" dirty="0">
                <a:latin typeface="+mn-lt"/>
              </a:rPr>
              <a:t>Con cánticos de bendición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comienza un nuevo amanecer. </a:t>
            </a:r>
          </a:p>
          <a:p>
            <a:pPr algn="ctr"/>
            <a:r>
              <a:rPr lang="es-CL" sz="3200" dirty="0">
                <a:latin typeface="+mn-lt"/>
              </a:rPr>
              <a:t>Un cántico de bendición</a:t>
            </a:r>
          </a:p>
          <a:p>
            <a:pPr algn="ctr"/>
            <a:r>
              <a:rPr lang="es-CL" sz="3200" dirty="0">
                <a:latin typeface="+mn-lt"/>
              </a:rPr>
              <a:t>nos trajo Dios al corazón; </a:t>
            </a:r>
          </a:p>
          <a:p>
            <a:pPr algn="ctr"/>
            <a:r>
              <a:rPr lang="es-CL" sz="3200" dirty="0">
                <a:latin typeface="+mn-lt"/>
              </a:rPr>
              <a:t>la oscura noche ya pasó,</a:t>
            </a:r>
          </a:p>
          <a:p>
            <a:pPr algn="ctr"/>
            <a:r>
              <a:rPr lang="es-CL" sz="3200" dirty="0">
                <a:latin typeface="+mn-lt"/>
              </a:rPr>
              <a:t>con Cristo es dulce amanecer.</a:t>
            </a:r>
          </a:p>
        </p:txBody>
      </p:sp>
    </p:spTree>
  </p:cSld>
  <p:clrMapOvr>
    <a:masterClrMapping/>
  </p:clrMapOvr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1 Rectángulo"/>
          <p:cNvSpPr>
            <a:spLocks noChangeArrowheads="1"/>
          </p:cNvSpPr>
          <p:nvPr/>
        </p:nvSpPr>
        <p:spPr bwMode="auto">
          <a:xfrm>
            <a:off x="323528" y="836712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UN DÍA EN TUS ATRIOS </a:t>
            </a:r>
          </a:p>
          <a:p>
            <a:pPr algn="ctr"/>
            <a:r>
              <a:rPr lang="es-CL" sz="3200" dirty="0">
                <a:latin typeface="+mn-lt"/>
              </a:rPr>
              <a:t>Un día en tus atrios</a:t>
            </a:r>
          </a:p>
          <a:p>
            <a:pPr algn="ctr"/>
            <a:r>
              <a:rPr lang="es-CL" sz="3200" dirty="0">
                <a:latin typeface="+mn-lt"/>
              </a:rPr>
              <a:t>es muchísimo mejor </a:t>
            </a:r>
          </a:p>
          <a:p>
            <a:pPr algn="ctr"/>
            <a:r>
              <a:rPr lang="es-CL" sz="3200" dirty="0">
                <a:latin typeface="+mn-lt"/>
              </a:rPr>
              <a:t>que mil años en otro lugar;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un día en tus atrios es muchísimo mejor. </a:t>
            </a:r>
          </a:p>
          <a:p>
            <a:pPr algn="ctr"/>
            <a:r>
              <a:rPr lang="es-CL" sz="3200" dirty="0">
                <a:latin typeface="+mn-lt"/>
              </a:rPr>
              <a:t>Estar en tu presencia es muchísimo mejor,  </a:t>
            </a:r>
          </a:p>
          <a:p>
            <a:pPr algn="ctr"/>
            <a:r>
              <a:rPr lang="es-CL" sz="3200" dirty="0">
                <a:latin typeface="+mn-lt"/>
              </a:rPr>
              <a:t>estar en tu presencia, mi Señor, </a:t>
            </a:r>
          </a:p>
          <a:p>
            <a:pPr algn="ctr"/>
            <a:r>
              <a:rPr lang="es-CL" sz="3200" dirty="0">
                <a:latin typeface="+mn-lt"/>
              </a:rPr>
              <a:t>exaltándote, adorándote, </a:t>
            </a:r>
          </a:p>
          <a:p>
            <a:pPr algn="ctr"/>
            <a:r>
              <a:rPr lang="es-CL" sz="3200" dirty="0">
                <a:latin typeface="+mn-lt"/>
              </a:rPr>
              <a:t>exaltándote, adorándote.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8" y="476250"/>
            <a:ext cx="8280400" cy="566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 PESAR DE LO QUE PASE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pesar de lo que pase,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mi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aunque ande en valle de sombra de muerte,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mi buen pastor.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no cambias, tú eres eterno,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tu misericordia es para siempre.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fiel,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fiel, mi Señor.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Descansaré en ti, descansaré en ti,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descansaré en ti.</a:t>
            </a:r>
          </a:p>
        </p:txBody>
      </p:sp>
    </p:spTree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1 Rectángulo"/>
          <p:cNvSpPr>
            <a:spLocks noChangeArrowheads="1"/>
          </p:cNvSpPr>
          <p:nvPr/>
        </p:nvSpPr>
        <p:spPr bwMode="auto">
          <a:xfrm>
            <a:off x="431540" y="1074509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UN MANDAMIENTO NUEVO OS DOY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Jn.</a:t>
            </a:r>
            <a:r>
              <a:rPr lang="es-CL" sz="2400" dirty="0">
                <a:latin typeface="+mn-lt"/>
              </a:rPr>
              <a:t> 13:34-35) </a:t>
            </a:r>
          </a:p>
          <a:p>
            <a:pPr algn="ctr"/>
            <a:r>
              <a:rPr lang="es-CL" sz="3200" dirty="0">
                <a:latin typeface="+mn-lt"/>
              </a:rPr>
              <a:t>Un mandamiento nuevo os doy: </a:t>
            </a:r>
          </a:p>
          <a:p>
            <a:pPr algn="ctr"/>
            <a:r>
              <a:rPr lang="es-CL" sz="3200" dirty="0">
                <a:latin typeface="+mn-lt"/>
              </a:rPr>
              <a:t>que os améis unos a otros,</a:t>
            </a:r>
          </a:p>
          <a:p>
            <a:pPr algn="ctr"/>
            <a:r>
              <a:rPr lang="es-CL" sz="3200" dirty="0">
                <a:latin typeface="+mn-lt"/>
              </a:rPr>
              <a:t>como yo os he amado;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que también os améis unos a otros. </a:t>
            </a:r>
          </a:p>
          <a:p>
            <a:pPr algn="ctr"/>
            <a:r>
              <a:rPr lang="es-CL" sz="3200" dirty="0">
                <a:latin typeface="+mn-lt"/>
              </a:rPr>
              <a:t>Y en esto conocerán</a:t>
            </a:r>
          </a:p>
          <a:p>
            <a:pPr algn="ctr"/>
            <a:r>
              <a:rPr lang="es-CL" sz="3200" dirty="0">
                <a:latin typeface="+mn-lt"/>
              </a:rPr>
              <a:t>todos que sois mis discípulos: </a:t>
            </a:r>
          </a:p>
          <a:p>
            <a:pPr algn="ctr"/>
            <a:r>
              <a:rPr lang="es-CL" sz="3200" dirty="0">
                <a:latin typeface="+mn-lt"/>
              </a:rPr>
              <a:t>si tuviereis amor unos con otros.</a:t>
            </a:r>
          </a:p>
        </p:txBody>
      </p:sp>
    </p:spTree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76672"/>
            <a:ext cx="71642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+mj-lt"/>
              </a:rPr>
              <a:t>VAMOS ADELANTE</a:t>
            </a:r>
          </a:p>
          <a:p>
            <a:pPr algn="ctr"/>
            <a:r>
              <a:rPr lang="es-MX" sz="3200" dirty="0">
                <a:latin typeface="+mj-lt"/>
              </a:rPr>
              <a:t>Tantos años juntos, imposibles de olvidar,</a:t>
            </a:r>
          </a:p>
          <a:p>
            <a:pPr algn="ctr"/>
            <a:r>
              <a:rPr lang="es-MX" sz="3200" dirty="0">
                <a:latin typeface="+mj-lt"/>
              </a:rPr>
              <a:t>y quisiera muchos más contigo estar,</a:t>
            </a:r>
          </a:p>
          <a:p>
            <a:pPr algn="ctr"/>
            <a:r>
              <a:rPr lang="es-MX" sz="3200" dirty="0">
                <a:latin typeface="+mj-lt"/>
              </a:rPr>
              <a:t>y unidos anhelar los caminos de Dios</a:t>
            </a:r>
          </a:p>
          <a:p>
            <a:pPr algn="ctr">
              <a:spcAft>
                <a:spcPts val="600"/>
              </a:spcAft>
            </a:pPr>
            <a:r>
              <a:rPr lang="es-MX" sz="3200" dirty="0">
                <a:latin typeface="+mj-lt"/>
              </a:rPr>
              <a:t>y siempre en ellos andar.</a:t>
            </a:r>
          </a:p>
          <a:p>
            <a:pPr algn="ctr"/>
            <a:r>
              <a:rPr lang="es-MX" sz="3200" dirty="0">
                <a:latin typeface="+mj-lt"/>
              </a:rPr>
              <a:t>Tú y yo juntos, tu y yo y Cristo,</a:t>
            </a:r>
          </a:p>
          <a:p>
            <a:pPr algn="ctr"/>
            <a:r>
              <a:rPr lang="es-MX" sz="3200" dirty="0">
                <a:latin typeface="+mj-lt"/>
              </a:rPr>
              <a:t>tú y yo tomados de la mano;</a:t>
            </a:r>
          </a:p>
          <a:p>
            <a:pPr algn="ctr">
              <a:spcAft>
                <a:spcPts val="600"/>
              </a:spcAft>
            </a:pPr>
            <a:r>
              <a:rPr lang="es-MX" sz="3200" dirty="0">
                <a:latin typeface="+mj-lt"/>
              </a:rPr>
              <a:t>te invito a caminar sin desmayar.</a:t>
            </a:r>
          </a:p>
          <a:p>
            <a:pPr algn="ctr"/>
            <a:r>
              <a:rPr lang="es-MX" sz="3200" dirty="0">
                <a:latin typeface="+mj-lt"/>
              </a:rPr>
              <a:t>Porque hay una esperanza gloriosa,</a:t>
            </a:r>
          </a:p>
          <a:p>
            <a:pPr algn="ctr"/>
            <a:r>
              <a:rPr lang="es-MX" sz="3200" dirty="0">
                <a:latin typeface="+mj-lt"/>
              </a:rPr>
              <a:t>porque hay una esperanza que es Cristo.</a:t>
            </a:r>
          </a:p>
          <a:p>
            <a:pPr algn="ctr"/>
            <a:r>
              <a:rPr lang="es-MX" sz="3200" dirty="0">
                <a:latin typeface="+mj-lt"/>
              </a:rPr>
              <a:t>Te invito: vamos adelante,</a:t>
            </a:r>
          </a:p>
          <a:p>
            <a:pPr algn="ctr"/>
            <a:r>
              <a:rPr lang="es-MX" sz="3200" dirty="0">
                <a:latin typeface="+mj-lt"/>
              </a:rPr>
              <a:t>vamos a la perfección.</a:t>
            </a:r>
            <a:endParaRPr lang="es-CL" sz="3200" dirty="0">
              <a:latin typeface="+mj-lt"/>
            </a:endParaRPr>
          </a:p>
        </p:txBody>
      </p:sp>
    </p:spTree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"/>
          <p:cNvSpPr>
            <a:spLocks noChangeArrowheads="1"/>
          </p:cNvSpPr>
          <p:nvPr/>
        </p:nvSpPr>
        <p:spPr bwMode="auto">
          <a:xfrm>
            <a:off x="0" y="128727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VARÓN DE DOLORES</a:t>
            </a:r>
            <a:br>
              <a:rPr lang="es-ES" altLang="es-CL" sz="3200" b="1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(Isaías 53: 3-12)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Varón de dolores, experimentado en quebranto,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herido por mi rebelión,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molido por nuestros pecados.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Y, aunque nunca hizo maldad,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castigo de nuestra paz él llevó.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Pues se humilló hasta la muerte,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lo sumo ha sido exaltado.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la diestra del Padre sentado está,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coronado de gloria y poder.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Cordero de Dios, Jesucristo el Señor,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coronado de gloria y poder.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"/>
          <p:cNvSpPr>
            <a:spLocks noChangeArrowheads="1"/>
          </p:cNvSpPr>
          <p:nvPr/>
        </p:nvSpPr>
        <p:spPr bwMode="auto">
          <a:xfrm>
            <a:off x="0" y="730965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DE MISERICORDIA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de misericordia escogido soy de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la plenitud de Cristo, tengo vida celestial.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que contiene toda la hermosura del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nuevo y transparente rebosante de su amor.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Vasos de misericordia en la casa del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somos joyas de esperanza, oro y plata para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vasos de misericordia, que por gracia nos honró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eterno contenido de su gloria y salvación.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-5699" y="404664"/>
            <a:ext cx="9144000" cy="58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VEN, AMADO, VEN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Viene el resplandeciente Sol de justicia, mi Señor; 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el Deseado de las naciones, el Amor de los amores,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viene, viene mi amor. 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En aquel día todo le adorará,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y gloria a él se le tributará, 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porque las bodas han llegado y su novia se ha ataviado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para ser desposada por él.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Ven, amado, ven; el Espíritu y la novia dicen: Ven.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Ven, amado, ven, y todo el que oye diga: Ven.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Ven, ven, oh Rey, amado mío, ven;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el día de nuestro gozo se acerca; ven, amado, ven.</a:t>
            </a:r>
            <a:endParaRPr lang="es-ES" sz="3000" dirty="0">
              <a:latin typeface="+mj-lt"/>
            </a:endParaRPr>
          </a:p>
        </p:txBody>
      </p:sp>
    </p:spTree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"/>
          <p:cNvSpPr>
            <a:spLocks noChangeArrowheads="1"/>
          </p:cNvSpPr>
          <p:nvPr/>
        </p:nvSpPr>
        <p:spPr bwMode="auto">
          <a:xfrm>
            <a:off x="0" y="496417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VENDRÁ EL SEÑOR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Vendrá el Señor, sí, vendrá el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con voz de mando, con voz de arcángel,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con trompeta de Dios descenderá del cielo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y los muertos en Cristo resucitarán primero.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Luego, luego nosotros,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los que vivimos, los que hayamos quedado,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seremos arrebatados juntamente con ellos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en las nubes, para recibir a Cristo.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Alentaos unos a otros, porque el tiempo está cerca...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“Yo soy la resurrección, el que cree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>
                <a:latin typeface="Calibri" pitchFamily="34" charset="0"/>
                <a:cs typeface="Times New Roman" pitchFamily="18" charset="0"/>
              </a:rPr>
              <a:t>aunque esté muerto, vivirá”.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VENGO A ADORARTE, JESÚS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adorarte, Jesús,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porque has abierto mis ojos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veo tu rostro ante mí.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expresarte mi amor,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porque has venido del cielo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llenando mi vida de luz.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Alzo mis manos a ti,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maravillado de ver tu grandeza,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me envuelve tu luz.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adorarte, Jesús,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postrarme ante tus pies,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rendir mi corazón a ti Señor...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1"/>
          <p:cNvSpPr>
            <a:spLocks noChangeArrowheads="1"/>
          </p:cNvSpPr>
          <p:nvPr/>
        </p:nvSpPr>
        <p:spPr bwMode="auto">
          <a:xfrm>
            <a:off x="-108520" y="743649"/>
            <a:ext cx="91440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VENGO A TI, SEÑOR JESÚS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Vengo a ti, Señor Jesús, me cansé de buscar;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solo en ti encontré el reposo que busqué.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sabía lo que eres,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ignoraba lo que hiciste,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mas tu Espíritu me reveló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en ti lo tengo todo.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no busco más, ya no busco más,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todo para mí.</a:t>
            </a:r>
            <a:endParaRPr lang="es-CL" sz="3200" dirty="0"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1"/>
          <p:cNvSpPr>
            <a:spLocks noChangeArrowheads="1"/>
          </p:cNvSpPr>
          <p:nvPr/>
        </p:nvSpPr>
        <p:spPr bwMode="auto">
          <a:xfrm>
            <a:off x="-1548" y="134076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VENGO A TI, TE RECIBO,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Vengo a ti; te recibo, Señor,</a:t>
            </a:r>
            <a:r>
              <a:rPr lang="es-ES" sz="3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creo en tu nombre, Jesús.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Eres la luz verdadera,</a:t>
            </a:r>
            <a:r>
              <a:rPr lang="es-ES" sz="3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vida de Dios manifestada;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gracia y verdad vinieron por medio de ti: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han visto mis ojos tu salvación.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"/>
          <p:cNvSpPr>
            <a:spLocks noChangeArrowheads="1"/>
          </p:cNvSpPr>
          <p:nvPr/>
        </p:nvSpPr>
        <p:spPr bwMode="auto">
          <a:xfrm>
            <a:off x="-30851" y="14128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VENID, ADOREMOS Y POSTRÉMONOS...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 95:1-7)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Venid, adoremos y postrémonos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delante del Señor, nuestro Hacedor.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Aclamémosle con júbilo,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aclamémosle con cánticos,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él es nuestro Dios. ¡Aleluya!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CuadroTexto"/>
          <p:cNvSpPr txBox="1">
            <a:spLocks noChangeArrowheads="1"/>
          </p:cNvSpPr>
          <p:nvPr/>
        </p:nvSpPr>
        <p:spPr bwMode="auto">
          <a:xfrm>
            <a:off x="395288" y="666899"/>
            <a:ext cx="85693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A PESAR DEL TIEMPO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 pesar del tiempo que esté pasando,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 pesar de todo lo que esté viviendo,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eres, mi Jesús, mi esperanza,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 mi refugio y mi confianza.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 quien mitiga mi tristeza,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 el que sana mis heridas;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 quien levanta mi cabeza;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 mi ungüento y mi delicia,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tú eres mi ungüento y mi delicia.</a:t>
            </a:r>
            <a:endParaRPr lang="es-CL" altLang="es-CL" sz="3200" dirty="0">
              <a:latin typeface="Calibri" pitchFamily="34" charset="0"/>
            </a:endParaRPr>
          </a:p>
          <a:p>
            <a:endParaRPr lang="es-CL" altLang="es-CL" dirty="0"/>
          </a:p>
        </p:txBody>
      </p:sp>
    </p:spTree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1 Rectángulo"/>
          <p:cNvSpPr>
            <a:spLocks noChangeArrowheads="1"/>
          </p:cNvSpPr>
          <p:nvPr/>
        </p:nvSpPr>
        <p:spPr bwMode="auto">
          <a:xfrm>
            <a:off x="251520" y="1196752"/>
            <a:ext cx="84249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VENID, SUBAMOS AL MONTE DEL SEÑOR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2:3) </a:t>
            </a:r>
          </a:p>
          <a:p>
            <a:pPr algn="ctr"/>
            <a:r>
              <a:rPr lang="es-CL" sz="3200" dirty="0">
                <a:latin typeface="+mn-lt"/>
              </a:rPr>
              <a:t>Venid, subamos al monte del Señor,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 la casa de nuestro Dios... </a:t>
            </a:r>
          </a:p>
          <a:p>
            <a:pPr algn="ctr"/>
            <a:r>
              <a:rPr lang="es-CL" sz="3200" dirty="0">
                <a:latin typeface="+mn-lt"/>
              </a:rPr>
              <a:t>Su camino nos enseñará</a:t>
            </a:r>
          </a:p>
          <a:p>
            <a:pPr algn="ctr"/>
            <a:r>
              <a:rPr lang="es-CL" sz="3200" dirty="0">
                <a:latin typeface="+mn-lt"/>
              </a:rPr>
              <a:t>y andaremos en él, </a:t>
            </a:r>
          </a:p>
          <a:p>
            <a:pPr algn="ctr"/>
            <a:r>
              <a:rPr lang="es-CL" sz="3200" dirty="0">
                <a:latin typeface="+mn-lt"/>
              </a:rPr>
              <a:t>porque de Sion la ley saldrá </a:t>
            </a:r>
          </a:p>
          <a:p>
            <a:pPr algn="ctr"/>
            <a:r>
              <a:rPr lang="es-CL" sz="3200" dirty="0">
                <a:latin typeface="+mn-lt"/>
              </a:rPr>
              <a:t>y la palabra del Dios de Jerusalén.</a:t>
            </a:r>
          </a:p>
        </p:txBody>
      </p:sp>
    </p:spTree>
  </p:cSld>
  <p:clrMapOvr>
    <a:masterClrMapping/>
  </p:clrMapOvr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"/>
          <p:cNvSpPr>
            <a:spLocks noChangeArrowheads="1"/>
          </p:cNvSpPr>
          <p:nvPr/>
        </p:nvSpPr>
        <p:spPr bwMode="auto">
          <a:xfrm>
            <a:off x="-2498" y="597455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VENIMOS ANTE TI PARA ADORARTE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Venimos ante ti para adorarte,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venimos ante ti para exaltarte.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corazón está rendido a ti,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alzamos nuestras manos a tu nombre.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iglesia te dice que te ama,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tú eres el único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tu sangre preciosa la compraste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la gloria de tu nombre.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¡Aleluya, aleluya, Jesús, eres el único Señor!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568" y="908720"/>
            <a:ext cx="8424863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VENIMOS ANTE TI, PIEDRA VIVA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Venimos ante ti Piedra viva,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escogida y preciosa, fundamento de Sion;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unidos en amor, somos piedras vivas,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un pueblo adquirido con tu sangre preciosa.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Tuyo es nuestro corazón, tu amor nos atrae;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nuestro Dios, que nuestras almas compró.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Dulce y gran Pastor, ante ti proclamamos hoy: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¡Tú eres nuestro, nosotros tuyos, oh Señor!</a:t>
            </a:r>
          </a:p>
        </p:txBody>
      </p:sp>
    </p:spTree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3000" b="1" dirty="0"/>
              <a:t>VIENE OTRA VEZ NUESTRO SALVADOR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Viene otra vez nuestro Salvador,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oh que si fuera hoy;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para reinar con poder y amor,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oh que si fuera hoy.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Él por su iglesia viene esta vez,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justificada en su grande amor;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del mundo por la redondez,</a:t>
            </a:r>
            <a:endParaRPr lang="es-CL" sz="30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3000" dirty="0"/>
              <a:t>oh que si fuera hoy.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Gloria, gloria, gozo sin fin traerá;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gloria, gloria, al proclamarle rey.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Gloria, gloria, la senda lista está;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gloria, gloria, Cristo viene otra vez.</a:t>
            </a:r>
            <a:endParaRPr lang="es-CL" sz="3000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612"/>
            <a:ext cx="8229600" cy="51847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VINE A ADORAR A DIOS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Vine a adorar a Dios..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vine a adorar su nombre,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vine a adorar a Dios.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Él vino a mi vida en un día especial,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cambió mi corazón en un nuevo corazón,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ésta es la razón por la que canto hoy: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vine a adorar a Dios.</a:t>
            </a:r>
            <a:endParaRPr lang="es-CL" dirty="0"/>
          </a:p>
          <a:p>
            <a:pPr algn="ctr">
              <a:spcBef>
                <a:spcPts val="0"/>
              </a:spcBef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7" y="766762"/>
            <a:ext cx="83534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VINO DEL CIELO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Vino del cielo,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estando él en el seno del Padre,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lleno de gloria en las alturas,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llenándolo todo;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 hizo hombre y hasta lo sumo se humilló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por nosotros su sangre derramó.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Preciosa sangre la que él derramó,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ese fue el precio de nuestra redención;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preciosa ofrenda es tu sangre, Señor.</a:t>
            </a:r>
          </a:p>
        </p:txBody>
      </p:sp>
    </p:spTree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3 Rectángulo"/>
          <p:cNvSpPr>
            <a:spLocks noChangeArrowheads="1"/>
          </p:cNvSpPr>
          <p:nvPr/>
        </p:nvSpPr>
        <p:spPr bwMode="auto">
          <a:xfrm>
            <a:off x="395536" y="332656"/>
            <a:ext cx="83529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VINO PALABRA DEL SEÑOR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(Zacarías 8:1-3) </a:t>
            </a:r>
          </a:p>
          <a:p>
            <a:pPr algn="ctr"/>
            <a:r>
              <a:rPr lang="es-CL" sz="3200" dirty="0">
                <a:latin typeface="+mn-lt"/>
              </a:rPr>
              <a:t>Vino palabra del Señor, así ha dicho el Señor: </a:t>
            </a:r>
          </a:p>
          <a:p>
            <a:pPr algn="ctr"/>
            <a:r>
              <a:rPr lang="es-CL" sz="3200" dirty="0">
                <a:latin typeface="+mn-lt"/>
              </a:rPr>
              <a:t>Yo he restaurado a Sion </a:t>
            </a:r>
          </a:p>
          <a:p>
            <a:pPr algn="ctr"/>
            <a:r>
              <a:rPr lang="es-CL" sz="3200" dirty="0">
                <a:latin typeface="+mn-lt"/>
              </a:rPr>
              <a:t>y en medio de ella moraré. </a:t>
            </a:r>
          </a:p>
          <a:p>
            <a:pPr algn="ctr"/>
            <a:r>
              <a:rPr lang="es-CL" sz="3200" dirty="0">
                <a:latin typeface="+mn-lt"/>
              </a:rPr>
              <a:t>Jerusalén se llamará Ciudad de la Verdad, </a:t>
            </a:r>
          </a:p>
          <a:p>
            <a:pPr algn="ctr"/>
            <a:r>
              <a:rPr lang="es-CL" sz="3200" dirty="0">
                <a:latin typeface="+mn-lt"/>
              </a:rPr>
              <a:t>el monte del Señor es Monte de Santidad;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oye, oh hija de Sion, escapa y huye de Babilonia. </a:t>
            </a:r>
          </a:p>
          <a:p>
            <a:pPr algn="ctr"/>
            <a:r>
              <a:rPr lang="es-CL" sz="3200" dirty="0">
                <a:latin typeface="+mn-lt"/>
              </a:rPr>
              <a:t>Salgamos pues a él, llevando su vituperio </a:t>
            </a:r>
          </a:p>
          <a:p>
            <a:pPr algn="ctr"/>
            <a:r>
              <a:rPr lang="es-CL" sz="3200" dirty="0">
                <a:latin typeface="+mn-lt"/>
              </a:rPr>
              <a:t>fuera del campamento, salgamos pues a él. </a:t>
            </a:r>
          </a:p>
          <a:p>
            <a:pPr algn="ctr"/>
            <a:r>
              <a:rPr lang="es-CL" sz="3200" dirty="0">
                <a:latin typeface="+mn-lt"/>
              </a:rPr>
              <a:t>Canta y alégrate, oh hija de Sion, </a:t>
            </a:r>
          </a:p>
          <a:p>
            <a:pPr algn="ctr"/>
            <a:r>
              <a:rPr lang="es-CL" sz="3200" dirty="0">
                <a:latin typeface="+mn-lt"/>
              </a:rPr>
              <a:t>que viene tu Señor.</a:t>
            </a:r>
          </a:p>
        </p:txBody>
      </p:sp>
    </p:spTree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1"/>
          <p:cNvSpPr>
            <a:spLocks noChangeArrowheads="1"/>
          </p:cNvSpPr>
          <p:nvPr/>
        </p:nvSpPr>
        <p:spPr bwMode="auto">
          <a:xfrm>
            <a:off x="504031" y="836712"/>
            <a:ext cx="813593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VITUPERADO FUE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Vituperado fue, y su boca no abrió,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él, siendo Dios, se humilló;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la cruz, por mí, se entregó,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su sangre allí derramó.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amó por sobre todas las cosas,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amó por sobre todas las cosas;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amó, me amó, Jesucristo me amó.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1"/>
          <p:cNvSpPr>
            <a:spLocks noChangeArrowheads="1"/>
          </p:cNvSpPr>
          <p:nvPr/>
        </p:nvSpPr>
        <p:spPr bwMode="auto">
          <a:xfrm>
            <a:off x="-9499" y="375038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VIVA EL REY</a:t>
            </a:r>
            <a:endParaRPr lang="es-ES" sz="3200" b="1" i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Cantad al Rey, cantad,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dad voces de victoria;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celebrad  la salvación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 Señor de los Señores.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muerte él quitó, y sacó a luz la vida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la inmortalidad;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Señor y Cristo fue proclamado por el Padre,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¡Gloria a Él!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Viva el Rey, viva el Redentor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Gloria al Señor Jesús, gloria a nuestro Dios.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"/>
          <p:cNvSpPr>
            <a:spLocks noChangeArrowheads="1"/>
          </p:cNvSpPr>
          <p:nvPr/>
        </p:nvSpPr>
        <p:spPr bwMode="auto">
          <a:xfrm>
            <a:off x="0" y="707152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VIVA EL SEÑOR,</a:t>
            </a:r>
            <a:r>
              <a:rPr lang="es-CL" sz="3200" dirty="0">
                <a:latin typeface="+mj-lt"/>
                <a:cs typeface="Arial" pitchFamily="34" charset="0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BENDITA SEA MI ROCA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Viva el Señor, bendita sea mi Roca;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enaltecido el Dios de mi salvación;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anunciaré tu nombre a mis hermanos,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 la congregación alabaré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 alabanza y la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el reino sean al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sepan los pueblos y los cielos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 Jesucristo es el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Rectángulo"/>
          <p:cNvSpPr>
            <a:spLocks noChangeArrowheads="1"/>
          </p:cNvSpPr>
          <p:nvPr/>
        </p:nvSpPr>
        <p:spPr bwMode="auto">
          <a:xfrm>
            <a:off x="251520" y="462929"/>
            <a:ext cx="856895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altLang="es-CL" sz="3200" b="1" dirty="0">
                <a:latin typeface="Calibri" pitchFamily="34" charset="0"/>
              </a:rPr>
              <a:t>        ADORABLE JESÚS		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Adorable Jesús, bendito es tu nombre.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eres digno, tú eres digno,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eres digno de loor.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eres digno, tú eres digno,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eres digno de loor.	</a:t>
            </a: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Contemplamos tu majestad,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tu excelsa gloria.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eres digno, tú eres digno,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eres digno de loor.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088" y="1064865"/>
            <a:ext cx="74898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APLAUDID, PUEBLOS TODOS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Aplaudid, pueblos todos,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aclamad al Señor con gozo;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aplaudid, pueblos todos,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aclamadle con voz de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Gloria, gloria, aclamad al Señor con gozo.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Hosanna, hosanna,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aclamadle con voz de amor.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"/>
          <p:cNvSpPr>
            <a:spLocks noChangeArrowheads="1"/>
          </p:cNvSpPr>
          <p:nvPr/>
        </p:nvSpPr>
        <p:spPr bwMode="auto">
          <a:xfrm>
            <a:off x="0" y="1112981"/>
            <a:ext cx="91440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VI YO AL SEÑOR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Vi yo al Señor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sentado sobre un trono alto y sublime,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sus faldas llenaban de gloria todo el templo.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 yo al Señor lleno de gloria y majestad;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serafines a su alrededor proclaman:</a:t>
            </a:r>
            <a:endParaRPr lang="es-CL" sz="3200" dirty="0">
              <a:latin typeface="+mj-lt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 es el Señor.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santo, santo es el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"/>
          <p:cNvSpPr>
            <a:spLocks noChangeArrowheads="1"/>
          </p:cNvSpPr>
          <p:nvPr/>
        </p:nvSpPr>
        <p:spPr bwMode="auto">
          <a:xfrm>
            <a:off x="0" y="92075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VOZ DE JÚBILO Y DE SALVACIÓN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(Salmo 118:15-16)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Voz de júbilo y de salvación,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voz de júbilo y de salvación,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[:hay en las tiendas de los justos:]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diestra del Señor hace proezas,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diestra del Señor es sublime,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diestra del Señor hace valentías.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Aleluya… Aleluya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"/>
          <p:cNvSpPr>
            <a:spLocks noChangeArrowheads="1"/>
          </p:cNvSpPr>
          <p:nvPr/>
        </p:nvSpPr>
        <p:spPr bwMode="auto">
          <a:xfrm>
            <a:off x="16603" y="674687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Y A AQUEL QUE ES PODEROSO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(Judas 24,25)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 Aquel que es poderoso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guardarnos sin caída,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presentarnos sin mancha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delante de su gloria con gran alegría,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único y sabio Dios, nuestro Salvador,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gloria y majestad, imperio y potencia,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ahora y por todos los siglos.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Amén, amén, amén.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1 Rectángulo"/>
          <p:cNvSpPr>
            <a:spLocks noChangeArrowheads="1"/>
          </p:cNvSpPr>
          <p:nvPr/>
        </p:nvSpPr>
        <p:spPr bwMode="auto">
          <a:xfrm>
            <a:off x="323528" y="535900"/>
            <a:ext cx="849694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Y ALABEN LAS MARAVILLAS </a:t>
            </a:r>
          </a:p>
          <a:p>
            <a:pPr algn="ctr"/>
            <a:r>
              <a:rPr lang="es-CL" sz="3000" dirty="0">
                <a:latin typeface="+mn-lt"/>
              </a:rPr>
              <a:t>Y alaben las maravillas </a:t>
            </a:r>
          </a:p>
          <a:p>
            <a:pPr algn="ctr"/>
            <a:r>
              <a:rPr lang="es-CL" sz="3000" dirty="0">
                <a:latin typeface="+mn-lt"/>
              </a:rPr>
              <a:t>y las misericordias del Señor,  </a:t>
            </a:r>
          </a:p>
          <a:p>
            <a:pPr algn="ctr"/>
            <a:r>
              <a:rPr lang="es-CL" sz="3000" dirty="0">
                <a:latin typeface="+mn-lt"/>
              </a:rPr>
              <a:t>porque él es bueno. </a:t>
            </a:r>
          </a:p>
          <a:p>
            <a:pPr algn="ctr">
              <a:spcAft>
                <a:spcPts val="1200"/>
              </a:spcAft>
            </a:pPr>
            <a:r>
              <a:rPr lang="es-CL" sz="3000" i="1" dirty="0">
                <a:latin typeface="+mn-lt"/>
              </a:rPr>
              <a:t>Díganlo, díganlo, díganlo los redimidos. </a:t>
            </a:r>
          </a:p>
          <a:p>
            <a:pPr algn="ctr"/>
            <a:r>
              <a:rPr lang="es-CL" sz="3000" dirty="0">
                <a:latin typeface="+mn-lt"/>
              </a:rPr>
              <a:t>Andábamos en el desierto solos y sin camino;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nos trajo desde lejos, nos libró del enemigo. </a:t>
            </a:r>
          </a:p>
          <a:p>
            <a:pPr algn="ctr"/>
            <a:r>
              <a:rPr lang="es-CL" sz="3000" dirty="0">
                <a:latin typeface="+mn-lt"/>
              </a:rPr>
              <a:t>Nos sacó de las tinieblas,  de la muerte y la aflicción,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rompió nuestras prisiones,  sus cerrojos quebrantó. </a:t>
            </a:r>
          </a:p>
          <a:p>
            <a:pPr algn="ctr"/>
            <a:r>
              <a:rPr lang="es-CL" sz="3000" dirty="0">
                <a:latin typeface="+mn-lt"/>
              </a:rPr>
              <a:t>Convirtió la tierra seca en gloriosos manantiales, </a:t>
            </a:r>
          </a:p>
          <a:p>
            <a:pPr algn="ctr"/>
            <a:r>
              <a:rPr lang="es-CL" sz="3000" dirty="0">
                <a:latin typeface="+mn-lt"/>
              </a:rPr>
              <a:t>nos bendijo en gran manera,  ¡alégrense los santos!</a:t>
            </a:r>
          </a:p>
        </p:txBody>
      </p:sp>
    </p:spTree>
  </p:cSld>
  <p:clrMapOvr>
    <a:masterClrMapping/>
  </p:clrMapOvr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"/>
          <p:cNvSpPr>
            <a:spLocks noChangeArrowheads="1"/>
          </p:cNvSpPr>
          <p:nvPr/>
        </p:nvSpPr>
        <p:spPr bwMode="auto">
          <a:xfrm>
            <a:off x="0" y="296952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 ÉL SERÁ NUESTRA PAZ</a:t>
            </a:r>
            <a:br>
              <a:rPr lang="es-ES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(Miqueas 5:4-5)</a:t>
            </a:r>
            <a:endParaRPr lang="es-CL" altLang="es-CL" sz="28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Jesucristo a los suyos vendrá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apacentará con poder a su pueblo,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nombre glorioso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morarán seguros,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ahora será engrandecido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hasta los fines de la tierra.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éste será nuestra paz...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este mismo Jesús</a:t>
            </a: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a los cielos subió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poder y gran gloria vendrá.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él será nuestra paz...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1 Rectángulo"/>
          <p:cNvSpPr>
            <a:spLocks noChangeArrowheads="1"/>
          </p:cNvSpPr>
          <p:nvPr/>
        </p:nvSpPr>
        <p:spPr bwMode="auto">
          <a:xfrm>
            <a:off x="359532" y="1320730"/>
            <a:ext cx="84249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YO AL SEÑOR MIRARÉ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(Miqueas 7:7) </a:t>
            </a:r>
          </a:p>
          <a:p>
            <a:pPr algn="ctr"/>
            <a:r>
              <a:rPr lang="es-CL" sz="3200" dirty="0">
                <a:latin typeface="+mn-lt"/>
              </a:rPr>
              <a:t>Yo al Señor miraré y esperaré en él;</a:t>
            </a:r>
          </a:p>
          <a:p>
            <a:pPr algn="ctr"/>
            <a:r>
              <a:rPr lang="es-CL" sz="3200" dirty="0">
                <a:latin typeface="+mn-lt"/>
              </a:rPr>
              <a:t>yo al Señor miraré y esperaré en él.</a:t>
            </a:r>
          </a:p>
          <a:p>
            <a:pPr algn="ctr"/>
            <a:r>
              <a:rPr lang="es-CL" sz="3200" dirty="0">
                <a:latin typeface="+mn-lt"/>
              </a:rPr>
              <a:t>El Dios de mi Salvación,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Dios mío me oirá. </a:t>
            </a:r>
          </a:p>
          <a:p>
            <a:pPr algn="ctr"/>
            <a:r>
              <a:rPr lang="es-CL" sz="3200" dirty="0">
                <a:latin typeface="+mn-lt"/>
              </a:rPr>
              <a:t>Levantará mi cabeza </a:t>
            </a:r>
          </a:p>
          <a:p>
            <a:pPr algn="ctr"/>
            <a:r>
              <a:rPr lang="es-CL" sz="3200" dirty="0">
                <a:latin typeface="+mn-lt"/>
              </a:rPr>
              <a:t>y afirmará mi corazón.</a:t>
            </a:r>
          </a:p>
        </p:txBody>
      </p:sp>
    </p:spTree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"/>
          <p:cNvSpPr>
            <a:spLocks noChangeArrowheads="1"/>
          </p:cNvSpPr>
          <p:nvPr/>
        </p:nvSpPr>
        <p:spPr bwMode="auto">
          <a:xfrm>
            <a:off x="-3799" y="1124744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YO ENTRO AL LUGAR MÁS SANTO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entro al lugar más santo,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través del Cordero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vengo tan solo a adorarte;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vengo a honrar al Yo Soy.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Dios te adoro a ti, te adoro a ti,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tu nombre es santo,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santo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1 CuadroTexto"/>
          <p:cNvSpPr txBox="1">
            <a:spLocks noChangeArrowheads="1"/>
          </p:cNvSpPr>
          <p:nvPr/>
        </p:nvSpPr>
        <p:spPr bwMode="auto">
          <a:xfrm>
            <a:off x="395536" y="333375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3200" b="1" dirty="0">
                <a:latin typeface="+mn-lt"/>
              </a:rPr>
              <a:t>YO HALLÉ UN FIEL AMIGO </a:t>
            </a:r>
          </a:p>
          <a:p>
            <a:pPr algn="ctr">
              <a:defRPr/>
            </a:pP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Yo hallé un fiel amigo para siempre,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más que hermano, padre o madre es él;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no hay nadie a quien pueda compararse,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es de todos Jesucristo siempre fiel.</a:t>
            </a:r>
          </a:p>
          <a:p>
            <a:pPr algn="ctr">
              <a:defRPr/>
            </a:pP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Cristo,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es el lirio de los valles, mi Jesús;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Cristo,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es el lirio de los valles, mi Jesús.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569325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es-CL" sz="3200" dirty="0">
                <a:latin typeface="+mn-lt"/>
              </a:rPr>
              <a:t>De </a:t>
            </a:r>
            <a:r>
              <a:rPr lang="es-ES_tradnl" altLang="es-CL" sz="3200" dirty="0" err="1">
                <a:latin typeface="+mn-lt"/>
              </a:rPr>
              <a:t>Sarón</a:t>
            </a:r>
            <a:r>
              <a:rPr lang="es-ES_tradnl" altLang="es-CL" sz="3200" dirty="0">
                <a:latin typeface="+mn-lt"/>
              </a:rPr>
              <a:t> él es la rosa perfumada, 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y del valle el lirio puro es él;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en el alma quebrantada y tan triste,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sus aromas de amor exhala él.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Cristo…</a:t>
            </a: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Es Jesús benigno, tierno y compasivo,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lento en ira, grande en perdonar;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él levanta con amor al abatido, 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solo sabe Jesucristo cómo amar.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Cristo…</a:t>
            </a:r>
            <a:endParaRPr lang="es-CL" altLang="es-CL" sz="3200" dirty="0">
              <a:latin typeface="+mn-lt"/>
            </a:endParaRPr>
          </a:p>
          <a:p>
            <a:pPr>
              <a:defRPr/>
            </a:pPr>
            <a:endParaRPr lang="es-ES_tradnl" alt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1"/>
          <p:cNvSpPr>
            <a:spLocks noChangeArrowheads="1"/>
          </p:cNvSpPr>
          <p:nvPr/>
        </p:nvSpPr>
        <p:spPr bwMode="auto">
          <a:xfrm>
            <a:off x="-8900" y="1474787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YO ME ALEGRÉ</a:t>
            </a:r>
          </a:p>
          <a:p>
            <a:pPr algn="ctr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(Salmo 122:1) 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Yo me alegré con los que me decían: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la casa del Señor iremos.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estoy, ya estoy,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la casa del Señor ya estoy.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2 Marcador de contenido"/>
          <p:cNvSpPr>
            <a:spLocks noGrp="1"/>
          </p:cNvSpPr>
          <p:nvPr>
            <p:ph idx="1"/>
          </p:nvPr>
        </p:nvSpPr>
        <p:spPr>
          <a:xfrm>
            <a:off x="457200" y="1452512"/>
            <a:ext cx="8229600" cy="55768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b="1" dirty="0"/>
              <a:t>AQUÍ ESTOY, SEÑOR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dirty="0"/>
              <a:t>Aquí estoy, Señor, delante de ti,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dirty="0"/>
              <a:t>exaltándote, exaltándote;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dirty="0"/>
              <a:t>alabándote, bendiciéndote,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dirty="0"/>
              <a:t>adorándote a ti, mi Jesús.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dirty="0"/>
              <a:t>Aquí estoy, Señor.</a:t>
            </a:r>
          </a:p>
        </p:txBody>
      </p:sp>
    </p:spTree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19050"/>
            <a:ext cx="9144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s-CL" sz="3600" b="1" dirty="0">
              <a:latin typeface="+mj-lt"/>
            </a:endParaRPr>
          </a:p>
          <a:p>
            <a:pPr algn="ctr">
              <a:defRPr/>
            </a:pPr>
            <a:r>
              <a:rPr lang="es-CL" sz="3600" b="1" dirty="0">
                <a:latin typeface="+mj-lt"/>
              </a:rPr>
              <a:t>  </a:t>
            </a:r>
            <a:r>
              <a:rPr lang="es-CL" sz="3200" b="1" dirty="0">
                <a:latin typeface="+mj-lt"/>
              </a:rPr>
              <a:t>YO NO PUEDO ENTENDER TANTO AMOR 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Yo no puedo entender tanto amor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demostrado por mí allí en la cruz;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gota a gota su sangre vertió;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salvarme, Jesús murió:] 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tu Hijo;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tu Hijo,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mi bendito Redentor.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A él sea la gloria y la adoración.</a:t>
            </a:r>
          </a:p>
        </p:txBody>
      </p:sp>
    </p:spTree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"/>
          <p:cNvSpPr>
            <a:spLocks noChangeArrowheads="1"/>
          </p:cNvSpPr>
          <p:nvPr/>
        </p:nvSpPr>
        <p:spPr bwMode="auto">
          <a:xfrm>
            <a:off x="-14001" y="90872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SÉ QUE FUE PAGADO UN ALTO PRECIO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sé que fue pagado un alto precio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que seamos uno tú y yo;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cuando el Señor derramaba su vida,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él pensaba en ti, él pensaba en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nuestra unidad.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Nos veía redimidos por su sangre,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combatiendo la batalla de la fe;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codo a codo trabajando, su iglesia edificando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rompiendo las barreras por amor.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1 CuadroTexto"/>
          <p:cNvSpPr txBox="1">
            <a:spLocks noChangeArrowheads="1"/>
          </p:cNvSpPr>
          <p:nvPr/>
        </p:nvSpPr>
        <p:spPr bwMode="auto">
          <a:xfrm>
            <a:off x="14352" y="1268760"/>
            <a:ext cx="86407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mediante el Espíritu Santo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proclamamos hoy aquí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 pagaremos el precio de ser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un solo corazón en Jesús;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si las tinieblas militan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nos quieren separar,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nuestros ojos en 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marchamos en unidad.</a:t>
            </a:r>
            <a:endParaRPr lang="es-ES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s-CL" altLang="es-CL" dirty="0"/>
          </a:p>
        </p:txBody>
      </p:sp>
    </p:spTree>
  </p:cSld>
  <p:clrMapOvr>
    <a:masterClrMapping/>
  </p:clrMapOvr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"/>
          <p:cNvSpPr>
            <a:spLocks noChangeArrowheads="1"/>
          </p:cNvSpPr>
          <p:nvPr/>
        </p:nvSpPr>
        <p:spPr bwMode="auto">
          <a:xfrm>
            <a:off x="0" y="1259175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YO SÉ QUE TÚ ME AMAS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amor tú me miras,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ternura me abrazas;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Oh mi Señor, oh mi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1 Rectángulo"/>
          <p:cNvSpPr>
            <a:spLocks noChangeArrowheads="1"/>
          </p:cNvSpPr>
          <p:nvPr/>
        </p:nvSpPr>
        <p:spPr bwMode="auto">
          <a:xfrm>
            <a:off x="431540" y="751344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YO SOY DE MI AMADO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(Cantares 2:4) </a:t>
            </a:r>
          </a:p>
          <a:p>
            <a:pPr algn="ctr"/>
            <a:r>
              <a:rPr lang="es-CL" sz="3200" dirty="0">
                <a:latin typeface="+mn-lt"/>
              </a:rPr>
              <a:t>Yo soy de mi amado y él es mío, </a:t>
            </a:r>
          </a:p>
          <a:p>
            <a:pPr algn="ctr"/>
            <a:r>
              <a:rPr lang="es-CL" sz="3200" dirty="0">
                <a:latin typeface="+mn-lt"/>
              </a:rPr>
              <a:t>su bandera sobre mí es amor...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Su bandera sobre mí es amor.</a:t>
            </a:r>
          </a:p>
          <a:p>
            <a:pPr algn="ctr"/>
            <a:r>
              <a:rPr lang="es-CL" sz="3200" dirty="0">
                <a:latin typeface="+mn-lt"/>
              </a:rPr>
              <a:t>Me llevó a la casa del banquete... </a:t>
            </a:r>
          </a:p>
          <a:p>
            <a:pPr algn="ctr"/>
            <a:r>
              <a:rPr lang="es-CL" sz="3200" dirty="0">
                <a:latin typeface="+mn-lt"/>
              </a:rPr>
              <a:t>Me vistió de ropajes delicados...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Me ungió la cabeza con aceite... </a:t>
            </a:r>
          </a:p>
          <a:p>
            <a:pPr algn="ctr"/>
            <a:r>
              <a:rPr lang="es-CL" sz="3200" dirty="0">
                <a:latin typeface="+mn-lt"/>
              </a:rPr>
              <a:t>Oh gloria, gloria, aleluya, </a:t>
            </a:r>
          </a:p>
          <a:p>
            <a:pPr algn="ctr"/>
            <a:r>
              <a:rPr lang="es-CL" sz="3200" dirty="0">
                <a:latin typeface="+mn-lt"/>
              </a:rPr>
              <a:t>su bandera sobre mí es amor...</a:t>
            </a:r>
          </a:p>
        </p:txBody>
      </p:sp>
    </p:spTree>
  </p:cSld>
  <p:clrMapOvr>
    <a:masterClrMapping/>
  </p:clrMapOvr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YO SOY EL ALFA Y LA OMEGA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(Apocalipsis 1:8)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soy el Alfa y la Omega,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principio y fin, dice 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es, el que era, el que ha de venir,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Todopoderoso.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él sea gloria e imperio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siglos, amén;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es, al que era, al que ha de venir,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Todopoderoso.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"/>
          <p:cNvSpPr>
            <a:spLocks noChangeArrowheads="1"/>
          </p:cNvSpPr>
          <p:nvPr/>
        </p:nvSpPr>
        <p:spPr bwMode="auto">
          <a:xfrm>
            <a:off x="-30253" y="764704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YO SOY LA RESURRECCIÓN Y LA VIDA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Yo soy la resurrección y la vida,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el que cree en mí,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aunque esté muerto, vivirá,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todo aquel que vive y cree en mí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morirá eternamente.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¿Crees esto? Sí, Señor, yo he creído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tú eres el Cristo, el Hijo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has venido al mundo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dar vida, a dar vida.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ChangeArrowheads="1"/>
          </p:cNvSpPr>
          <p:nvPr/>
        </p:nvSpPr>
        <p:spPr bwMode="auto">
          <a:xfrm>
            <a:off x="0" y="419934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YO SOY LA ROSA DE SARÓN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(Cantares 2:1-2, 13-14)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Yo soy la rosa de Sarón, y el lirio de los valles;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como el lirio entre los espinos,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así es mi amiga entre las doncellas...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Levántate, oh amiga mía, hermosa mía, y ven.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Paloma mía, que estás en los agujeros de la peña,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lo escondido de escarpados parajes,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muéstrame tu rostro, hazme oír tu voz;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dulce es la voz tuya,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hermoso tu aspecto.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1 Rectángulo"/>
          <p:cNvSpPr>
            <a:spLocks noChangeArrowheads="1"/>
          </p:cNvSpPr>
          <p:nvPr/>
        </p:nvSpPr>
        <p:spPr bwMode="auto">
          <a:xfrm>
            <a:off x="323528" y="1505396"/>
            <a:ext cx="82809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YO TENGO UN AMIGO </a:t>
            </a:r>
          </a:p>
          <a:p>
            <a:pPr algn="ctr"/>
            <a:r>
              <a:rPr lang="es-CL" sz="3200" dirty="0">
                <a:latin typeface="+mn-lt"/>
              </a:rPr>
              <a:t>Yo tengo un amigo: es Jesús, </a:t>
            </a:r>
          </a:p>
          <a:p>
            <a:pPr algn="ctr"/>
            <a:r>
              <a:rPr lang="es-CL" sz="3200" dirty="0">
                <a:latin typeface="+mn-lt"/>
              </a:rPr>
              <a:t>que siempre está conmigo, él es fiel; </a:t>
            </a:r>
          </a:p>
          <a:p>
            <a:pPr algn="ctr"/>
            <a:r>
              <a:rPr lang="es-CL" sz="3200" dirty="0">
                <a:latin typeface="+mn-lt"/>
              </a:rPr>
              <a:t>en las tribulaciones me ha sostenido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en su amor él me ha guardado. </a:t>
            </a:r>
          </a:p>
          <a:p>
            <a:pPr algn="ctr"/>
            <a:r>
              <a:rPr lang="es-CL" sz="3200" dirty="0">
                <a:latin typeface="+mn-lt"/>
              </a:rPr>
              <a:t>Él es mi fortaleza, mi esperanza, </a:t>
            </a:r>
          </a:p>
          <a:p>
            <a:pPr algn="ctr"/>
            <a:r>
              <a:rPr lang="es-CL" sz="3200" dirty="0">
                <a:latin typeface="+mn-lt"/>
              </a:rPr>
              <a:t>él es mi pronto auxilio, mi confianza.</a:t>
            </a:r>
          </a:p>
        </p:txBody>
      </p:sp>
    </p:spTree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"/>
          <p:cNvSpPr>
            <a:spLocks noChangeArrowheads="1"/>
          </p:cNvSpPr>
          <p:nvPr/>
        </p:nvSpPr>
        <p:spPr bwMode="auto">
          <a:xfrm>
            <a:off x="-8900" y="620688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VIVO PARA TU LOOR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tu loor, para ti,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tu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adorarte, para exaltarte,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tu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darte honor, y con mis labios decir</a:t>
            </a: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te amo, Jesús; yo te amo, Jesús.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 te amo, mas tú me amaste primero;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amor tan puro, santo y verdadero,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vertido por mí en la cruz.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te amo, Jesús.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8888" y="1280889"/>
            <a:ext cx="6408737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ASÍ DICE EL SEÑOR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(Isaías 44:6)</a:t>
            </a:r>
          </a:p>
          <a:p>
            <a:pPr algn="ctr">
              <a:defRPr/>
            </a:pPr>
            <a:endParaRPr lang="es-CL" sz="2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Así dice el Señor,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así dice tu Redentor: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Yo soy el primero, yo soy el postrero,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fuera de mí no hay Dios.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1 Rectángulo"/>
          <p:cNvSpPr>
            <a:spLocks noChangeArrowheads="1"/>
          </p:cNvSpPr>
          <p:nvPr/>
        </p:nvSpPr>
        <p:spPr bwMode="auto">
          <a:xfrm>
            <a:off x="323528" y="260648"/>
            <a:ext cx="842493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Y TEMERÁN DESDE EL OCCIDENTE </a:t>
            </a:r>
          </a:p>
          <a:p>
            <a:pPr algn="ctr"/>
            <a:r>
              <a:rPr lang="es-CL" sz="3000" dirty="0">
                <a:latin typeface="+mn-lt"/>
              </a:rPr>
              <a:t>Y temerán desde el Occidente </a:t>
            </a:r>
          </a:p>
          <a:p>
            <a:pPr algn="ctr"/>
            <a:r>
              <a:rPr lang="es-CL" sz="3000" dirty="0">
                <a:latin typeface="+mn-lt"/>
              </a:rPr>
              <a:t>el nombre del Señor, </a:t>
            </a:r>
          </a:p>
          <a:p>
            <a:pPr algn="ctr"/>
            <a:r>
              <a:rPr lang="es-CL" sz="3000" dirty="0">
                <a:latin typeface="+mn-lt"/>
              </a:rPr>
              <a:t>y desde el nacimiento del sol su gloria; </a:t>
            </a:r>
          </a:p>
          <a:p>
            <a:pPr algn="ctr"/>
            <a:r>
              <a:rPr lang="es-CL" sz="3000" dirty="0">
                <a:latin typeface="+mn-lt"/>
              </a:rPr>
              <a:t>porque vendrá el enemigo como río, </a:t>
            </a:r>
          </a:p>
          <a:p>
            <a:pPr algn="ctr"/>
            <a:r>
              <a:rPr lang="es-CL" sz="3000" dirty="0">
                <a:latin typeface="+mn-lt"/>
              </a:rPr>
              <a:t>mas el Espíritu del Señor </a:t>
            </a:r>
          </a:p>
          <a:p>
            <a:pPr algn="ctr"/>
            <a:r>
              <a:rPr lang="es-CL" sz="3000" dirty="0">
                <a:latin typeface="+mn-lt"/>
              </a:rPr>
              <a:t>levantará bandera contra él;</a:t>
            </a:r>
          </a:p>
          <a:p>
            <a:pPr algn="ctr"/>
            <a:r>
              <a:rPr lang="es-CL" sz="3000" dirty="0">
                <a:latin typeface="+mn-lt"/>
              </a:rPr>
              <a:t>mas el Espíritu del Señor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levantará bandera contra él... </a:t>
            </a:r>
          </a:p>
          <a:p>
            <a:pPr algn="ctr"/>
            <a:r>
              <a:rPr lang="es-CL" sz="3000" dirty="0">
                <a:latin typeface="+mn-lt"/>
              </a:rPr>
              <a:t>Y vendrá el Redentor a Sion, </a:t>
            </a:r>
          </a:p>
          <a:p>
            <a:pPr algn="ctr"/>
            <a:r>
              <a:rPr lang="es-CL" sz="3000" dirty="0">
                <a:latin typeface="+mn-lt"/>
              </a:rPr>
              <a:t>y sabrás que el Señor es tu Dios, </a:t>
            </a:r>
          </a:p>
          <a:p>
            <a:pPr algn="ctr"/>
            <a:r>
              <a:rPr lang="es-CL" sz="3000" dirty="0">
                <a:latin typeface="+mn-lt"/>
              </a:rPr>
              <a:t>tu Salvador y también tu Redentor, </a:t>
            </a:r>
          </a:p>
          <a:p>
            <a:pPr algn="ctr"/>
            <a:r>
              <a:rPr lang="es-CL" sz="3000" dirty="0">
                <a:latin typeface="+mn-lt"/>
              </a:rPr>
              <a:t>el Santo de Israel, el Santo de Israel.</a:t>
            </a:r>
          </a:p>
        </p:txBody>
      </p:sp>
    </p:spTree>
  </p:cSld>
  <p:clrMapOvr>
    <a:masterClrMapping/>
  </p:clrMapOvr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75" y="188913"/>
            <a:ext cx="9144000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j-lt"/>
              </a:rPr>
              <a:t>Y TU AMOR FUE MAYOR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Del cielo hasta la tierra viniste, Señor,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vida increada se vistió de humanidad,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luz que en las tinieblas resplandeció con poder.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En el mundo tú estabas, Señor,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</a:rPr>
              <a:t>pero el mundo no te conoció;</a:t>
            </a:r>
            <a:br>
              <a:rPr lang="es-CL" sz="3200" dirty="0">
                <a:latin typeface="+mj-lt"/>
              </a:rPr>
            </a:br>
            <a:r>
              <a:rPr lang="es-CL" sz="3200" dirty="0">
                <a:latin typeface="+mj-lt"/>
              </a:rPr>
              <a:t>humillado y menospreciado,</a:t>
            </a:r>
            <a:br>
              <a:rPr lang="es-CL" sz="3200" dirty="0">
                <a:latin typeface="+mj-lt"/>
              </a:rPr>
            </a:br>
            <a:r>
              <a:rPr lang="es-CL" sz="3200" dirty="0">
                <a:latin typeface="+mj-lt"/>
              </a:rPr>
              <a:t>por los tuyos fuiste rechazado.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tu amor fue mayor, y tu amor nos alcanzó;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tu amor fue mayor, y tu amor nos cautivó.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gracias, gracias, Señor;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gracias, gracias, Salvador.</a:t>
            </a:r>
            <a:endParaRPr lang="es-CL" sz="2800" dirty="0">
              <a:latin typeface="+mj-lt"/>
            </a:endParaRPr>
          </a:p>
        </p:txBody>
      </p:sp>
    </p:spTree>
  </p:cSld>
  <p:clrMapOvr>
    <a:masterClrMapping/>
  </p:clrMapOvr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1 Rectángulo"/>
          <p:cNvSpPr>
            <a:spLocks noChangeArrowheads="1"/>
          </p:cNvSpPr>
          <p:nvPr/>
        </p:nvSpPr>
        <p:spPr bwMode="auto">
          <a:xfrm>
            <a:off x="323528" y="980728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 VEREMOS AL HIJO DEL HOMBRE...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(Lucas 21:27) </a:t>
            </a:r>
          </a:p>
          <a:p>
            <a:pPr algn="ctr"/>
            <a:r>
              <a:rPr lang="es-CL" sz="3200" dirty="0">
                <a:latin typeface="+mn-lt"/>
              </a:rPr>
              <a:t>Y veremos al Hijo del Hombre </a:t>
            </a:r>
          </a:p>
          <a:p>
            <a:pPr algn="ctr"/>
            <a:r>
              <a:rPr lang="es-CL" sz="3200" dirty="0">
                <a:latin typeface="+mn-lt"/>
              </a:rPr>
              <a:t>viniendo sobre las nubes 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con poder y gloria.</a:t>
            </a:r>
          </a:p>
          <a:p>
            <a:pPr algn="ctr"/>
            <a:r>
              <a:rPr lang="es-CL" sz="3200" dirty="0">
                <a:latin typeface="+mn-lt"/>
              </a:rPr>
              <a:t>Confiados en su palabra fiel, </a:t>
            </a:r>
          </a:p>
          <a:p>
            <a:pPr algn="ctr"/>
            <a:r>
              <a:rPr lang="es-CL" sz="3200" dirty="0">
                <a:latin typeface="+mn-lt"/>
              </a:rPr>
              <a:t>velando en pie, sus escogidos, </a:t>
            </a:r>
          </a:p>
          <a:p>
            <a:pPr algn="ctr"/>
            <a:r>
              <a:rPr lang="es-CL" sz="3200" dirty="0">
                <a:latin typeface="+mn-lt"/>
              </a:rPr>
              <a:t>gozosos en la esperanza  </a:t>
            </a:r>
          </a:p>
          <a:p>
            <a:pPr algn="ctr"/>
            <a:r>
              <a:rPr lang="es-CL" sz="3200" dirty="0">
                <a:latin typeface="+mn-lt"/>
              </a:rPr>
              <a:t>aguardan al Redentor.</a:t>
            </a:r>
          </a:p>
        </p:txBody>
      </p:sp>
    </p:spTree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1 Rectángulo"/>
          <p:cNvSpPr>
            <a:spLocks noChangeArrowheads="1"/>
          </p:cNvSpPr>
          <p:nvPr/>
        </p:nvSpPr>
        <p:spPr bwMode="auto">
          <a:xfrm>
            <a:off x="395536" y="836712"/>
            <a:ext cx="835292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 VOLVERÁN LOS REDIMIDOS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35:10) </a:t>
            </a:r>
          </a:p>
          <a:p>
            <a:pPr algn="ctr"/>
            <a:r>
              <a:rPr lang="es-CL" sz="3200" dirty="0">
                <a:latin typeface="+mn-lt"/>
              </a:rPr>
              <a:t>Y volverán los redimidos del Señor, </a:t>
            </a:r>
          </a:p>
          <a:p>
            <a:pPr algn="ctr"/>
            <a:r>
              <a:rPr lang="es-CL" sz="3200" dirty="0">
                <a:latin typeface="+mn-lt"/>
              </a:rPr>
              <a:t>y vendrán a Sion con alegría,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gozo perpetuo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sobre sus cabezas habrá. </a:t>
            </a:r>
          </a:p>
          <a:p>
            <a:pPr algn="ctr"/>
            <a:r>
              <a:rPr lang="es-CL" sz="3200" dirty="0">
                <a:latin typeface="+mn-lt"/>
              </a:rPr>
              <a:t>Y tendrán gozo, gozo y alegría,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la tristeza y el gemido huirán. </a:t>
            </a:r>
          </a:p>
          <a:p>
            <a:pPr algn="ctr"/>
            <a:r>
              <a:rPr lang="es-CL" sz="3200" dirty="0">
                <a:latin typeface="+mn-lt"/>
              </a:rPr>
              <a:t>Y volverán los redimidos del Señor...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0" y="43021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A TI ALZO MIS OJOS</a:t>
            </a:r>
            <a:r>
              <a:rPr lang="es-ES" altLang="es-CL" sz="2800">
                <a:latin typeface="Calibri" pitchFamily="34" charset="0"/>
                <a:cs typeface="Times New Roman" pitchFamily="18" charset="0"/>
              </a:rPr>
              <a:t> </a:t>
            </a:r>
            <a:br>
              <a:rPr lang="es-ES" altLang="es-CL" sz="2800">
                <a:latin typeface="Calibri" pitchFamily="34" charset="0"/>
                <a:cs typeface="Times New Roman" pitchFamily="18" charset="0"/>
              </a:rPr>
            </a:br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 123:1)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alzo mis ojos</a:t>
            </a: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que habitas en los cielos, a ti, mi Señor.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alzo mis manos,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que reinas por los siglos.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Mi corazón se alegra en tu presencia,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como las aves al llegar un nuevo día;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mi alma se deleita en alabarte,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porque eres mi luz y eres mi vida.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ti, nuestros ojos miran a ti;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ti, nuestro canto sube hacia ti, Señor.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ti, Señor.</a:t>
            </a:r>
            <a:r>
              <a:rPr lang="es-CL" altLang="es-CL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0" y="100478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 TI CANTARÉ CÁNTICOS DE SION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cantaré cánticos de Sion,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cantaré cánticos de amor;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cantaré, porque eres mi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eres mi vida, mi luz, mi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la fortaleza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qué dulce comunión hallé en ti;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la fortaleza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¿a quién acudiré, sino a ti?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/>
        </p:nvSpPr>
        <p:spPr bwMode="auto">
          <a:xfrm>
            <a:off x="0" y="8890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000" b="1" dirty="0">
                <a:latin typeface="+mj-lt"/>
                <a:ea typeface="Times New Roman" pitchFamily="18" charset="0"/>
                <a:cs typeface="Arial" pitchFamily="34" charset="0"/>
              </a:rPr>
              <a:t>A TI LA GLORIA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A ti la gloria, oh nuestro Señor,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a ti la victoria, gran Libertador.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Te alzaste triunfante, lleno de poder,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más que el sol radiante al amanecer.</a:t>
            </a: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Libre de pena, nuestro Rey Jesús,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rompe las cadenas de la esclavitud.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Ha resucitado, ya no morirá,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quien muere al pecado, en Dios vivirá.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Gozo, alegría, reinen por doquier,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porque Cristo hoy día muestra su poder.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Ángeles cantando himnos al Señor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 err="1">
                <a:latin typeface="+mj-lt"/>
                <a:ea typeface="Times New Roman" pitchFamily="18" charset="0"/>
                <a:cs typeface="Arial" pitchFamily="34" charset="0"/>
              </a:rPr>
              <a:t>vanle</a:t>
            </a: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 aclamando como Vencedor.</a:t>
            </a: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1196950"/>
            <a:ext cx="82089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 TI, OH SEÑOR,</a:t>
            </a:r>
            <a:r>
              <a:rPr lang="es-CL" sz="3200" dirty="0">
                <a:latin typeface="+mn-lt"/>
                <a:cs typeface="Arial" pitchFamily="34" charset="0"/>
              </a:rPr>
              <a:t> </a:t>
            </a:r>
            <a:r>
              <a:rPr lang="es-ES" sz="3200" b="1" dirty="0">
                <a:latin typeface="+mn-lt"/>
                <a:cs typeface="Arial" pitchFamily="34" charset="0"/>
              </a:rPr>
              <a:t>LEVANTARÉ MI ALMA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(Sal. 25:1-2)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ti, oh Señor, levantaré mi alma;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ti, oh Señor, levantaré mi alma.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Dios mío, en ti confío, no sea yo avergonzado,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 se alegren de mí mis enemigos.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ti, oh Señor, levantaré mi alma.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Rectángulo"/>
          <p:cNvSpPr>
            <a:spLocks noChangeArrowheads="1"/>
          </p:cNvSpPr>
          <p:nvPr/>
        </p:nvSpPr>
        <p:spPr bwMode="auto">
          <a:xfrm>
            <a:off x="468313" y="1196950"/>
            <a:ext cx="8207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A TI SEÑOR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 ti, Señor, sea hoy toda alabanza;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 ti, Señor, sea hoy toda adoración.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que vives por los siglos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reinarás por la eternidad;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toda gloria a tu nombre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desde ahora y para siempre.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0" y="992857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 TI, SEÑOR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ti, Señor Jesús,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salmos a tu nombre;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ahora y para siempre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te bendeciré,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mi Señor,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todo para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209550"/>
            <a:ext cx="9144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 TI, SEÑOR, LEVANTO EL CORAZÓN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14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ti, Señor, levanto el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contemplo, adoro, exalto;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Emanuel que nos fue dado,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Verbo encarnado ¡Gloria!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Al solo soberano, Rey de reyes,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Señor de señores, amor de los amores,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cantar de los cantares;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gloria al inefable don de Dios.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sublime sumo sacerdote que traspasó los cielos;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que vive para interceder,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santo, Emanuel, ¡Gloria!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Rectángulo"/>
          <p:cNvSpPr>
            <a:spLocks noChangeArrowheads="1"/>
          </p:cNvSpPr>
          <p:nvPr/>
        </p:nvSpPr>
        <p:spPr bwMode="auto">
          <a:xfrm>
            <a:off x="251520" y="378990"/>
            <a:ext cx="856895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    ADORAMOS AL REY DE LA GLORIA 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          En su trono de gracia él está,	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  tan sublime y majestuoso, lleno de gloria;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todo le está sujeto, principado y autoridad;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su trono firme está, nada le moverá;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su trono firme está, por siempre reinará.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Y adoramos al Rey de la gloria,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exaltamos al Señor de señores;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tributamos reverencia al Cordero,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[:proclamamos a Jesucristo como el Rey:]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620713"/>
            <a:ext cx="828040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 TODOS LOS SEDIENTOS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todos los sedientos: Venid a las aguas;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los que no tienen dinero: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Venid, comprad y comed.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Venid, comprad sin dinero,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Dios no vende la vida,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sino que la imparte de gracia,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tan solo por fe, tan solo por Cristo,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agua de vida.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1257027"/>
            <a:ext cx="72009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ATRÁEME...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(Cantares 1:3-4)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Atráeme, atráeme,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en pos de ti correremos.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Tu nombre es como ungüento,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ungüento derramado.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-22225" y="5237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ATRÁEME, JESUS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cuerdas tuyas;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brazo santo;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tus ungüentos;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tus aromas.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 dulzura;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 mirada;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tus favores;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 palabra.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CuadroTexto"/>
          <p:cNvSpPr txBox="1">
            <a:spLocks noChangeArrowheads="1"/>
          </p:cNvSpPr>
          <p:nvPr/>
        </p:nvSpPr>
        <p:spPr bwMode="auto">
          <a:xfrm>
            <a:off x="0" y="1352773"/>
            <a:ext cx="9144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Oh, lirio de los valles, lirio-lirio,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atráeme del fondo de la noche.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agujero de la peña toma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corazón desabrigado y frágil.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Atráeme, Jesús, por sobre el mundo;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atráeme, Jesús, para tu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tu gloria, para tu gloria.</a:t>
            </a:r>
            <a:endParaRPr lang="es-ES" altLang="es-CL" sz="3200">
              <a:latin typeface="Calibri" pitchFamily="34" charset="0"/>
            </a:endParaRPr>
          </a:p>
          <a:p>
            <a:pPr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CL" altLang="es-CL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906809"/>
            <a:ext cx="91440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A TU PRESENCIA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 tu presencia vengo, Señor,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con reverencia, pues tú eres Dios;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así poder recibir lo que tú tienes para mí,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así también entregar lo que hay en mí.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Quiero exaltar tu santo nombre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adorarte, mi Señor;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el corazón rendir ante ti,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pues tú eres mi Dios y mi Rey.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188" y="260350"/>
            <a:ext cx="7848600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  <a:cs typeface="Arial" pitchFamily="34" charset="0"/>
              </a:rPr>
              <a:t>AUNQUE LA HIGUERA NO FLOREZCA </a:t>
            </a: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  <a:cs typeface="Arial" pitchFamily="34" charset="0"/>
              </a:rPr>
              <a:t>(Hab. 3:17-19)</a:t>
            </a: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Aunque la higuera no florezca,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ni en las vides haya frutos,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aunque falte el producto del olivo,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los labrados no den mantenimiento,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las ovejas sean quitadas de la majada,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no haya vacas en los corrales;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con todo, yo me alegraré en el Señor,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me gozaré en el Dios de mi salvación.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El Señor mi Dios es mi fortaleza,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el cual hace mis pies como de ciervas,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en mis alturas me hace andar,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porque el Señor mi Dios es mi fortaleza.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35050" y="260648"/>
            <a:ext cx="727233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latin typeface="+mn-lt"/>
                <a:cs typeface="Arial" pitchFamily="34" charset="0"/>
              </a:rPr>
              <a:t>BENDECID, HERMANOS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  <a:cs typeface="Arial" pitchFamily="34" charset="0"/>
              </a:rPr>
              <a:t>(Salmo 66)</a:t>
            </a: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Bendecid, hermanos, a nuestro Dios,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 y haced oír la voz de su alabanza.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Es él quien preservó la vida a nuestra alma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no permitió que nuestros pies resbalaran.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Bendito sea Dios, bendito sea su nombre.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Porque tú nos probaste, oh Dios,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nos ensayaste como se afina la plata.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Nos metiste en la red,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pasamos por el fuego y por el agua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nos sacaste a tu abundancia.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¡Bendito sea tu nombre!</a:t>
            </a:r>
            <a:endParaRPr lang="es-CL" sz="30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728687"/>
            <a:ext cx="82073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BENDECIRÉ AL SEÑOR EN TODO TIEMPO</a:t>
            </a:r>
            <a:br>
              <a:rPr lang="es-ES" sz="3200" b="1" dirty="0">
                <a:latin typeface="+mn-lt"/>
                <a:cs typeface="Arial" pitchFamily="34" charset="0"/>
              </a:rPr>
            </a:br>
            <a:r>
              <a:rPr lang="es-ES" sz="3200" dirty="0">
                <a:latin typeface="+mn-lt"/>
                <a:cs typeface="Arial" pitchFamily="34" charset="0"/>
              </a:rPr>
              <a:t>(Salmo 34:1-4)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Bendeciré al Señor en todo tiempo,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su alabanza en mi boca estará;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 Jehová se alegrará mi alma,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lo oirán los mansos y se alegrarán.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Engrandeced al Señor conmigo,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aclamemos a una su nombre;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clamé al Señor y él me oyó,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de todas mis angustias me libró</a:t>
            </a:r>
            <a:r>
              <a:rPr lang="es-ES" sz="2800" dirty="0">
                <a:latin typeface="+mn-lt"/>
                <a:cs typeface="Arial" pitchFamily="34" charset="0"/>
              </a:rPr>
              <a:t>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2275" y="860772"/>
            <a:ext cx="590391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BENDICE, ALMA MÍA, AL SEÑOR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Bendice, alma mía, al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bendice, alma mía, al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Jehová, Dios mío,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mucho te has engrandecido.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Te has vestido de gloria y majestad...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Jehová, Dios mío,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mucho te has engrandecido.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913" y="257001"/>
            <a:ext cx="65405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latin typeface="+mn-lt"/>
                <a:cs typeface="Arial" pitchFamily="34" charset="0"/>
              </a:rPr>
              <a:t>BENDICE, ALMA MÍA, AL SEÑOR</a:t>
            </a:r>
          </a:p>
          <a:p>
            <a:pPr algn="ctr">
              <a:defRPr/>
            </a:pPr>
            <a:endParaRPr lang="es-CL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Bendice, alma mía, al Señor,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bendiga todo mi ser su santo nombre;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bendice, alma mía, al Señor,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no olvides ninguno de sus beneficios.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Jehová es el que hace justicia,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el que sacia de bien tu boca,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el que perdona todas tus iniquidades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te corona de favores y misericordia.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Misericordioso y clemente es Jehová,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bendecidle vosotras todas sus obras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en todo lugar de su señorío,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bendice, alma mía, al Señor.</a:t>
            </a:r>
            <a:endParaRPr lang="es-CL" sz="3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251520" y="716756"/>
            <a:ext cx="856895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ADOREMOS, ADOREMOS	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   Cuán glorioso es, cuán hermoso es,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bendito es el Señor Jesús.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Adorémosle, exaltémosle.</a:t>
            </a:r>
            <a:endParaRPr lang="pt-BR" altLang="es-CL" sz="3200">
              <a:latin typeface="Calibri" pitchFamily="34" charset="0"/>
            </a:endParaRP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[:Te adoramos, te adoramos,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te adoramos, oh Señor:]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Te adoramos, te adoramos, te adoramos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Señor Jesús.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188" y="932656"/>
            <a:ext cx="78486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BENDIGAN AL SEÑOR,</a:t>
            </a:r>
            <a:br>
              <a:rPr lang="es-ES" sz="3200" b="1" dirty="0">
                <a:latin typeface="+mn-lt"/>
                <a:cs typeface="Arial" pitchFamily="34" charset="0"/>
              </a:rPr>
            </a:br>
            <a:r>
              <a:rPr lang="es-ES" sz="3200" b="1" dirty="0">
                <a:latin typeface="+mn-lt"/>
                <a:cs typeface="Arial" pitchFamily="34" charset="0"/>
              </a:rPr>
              <a:t>SIERVOS DEL ALTÍSIMO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Bendigan al Señor, siervos del Altísimo,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los que estáis de noche en la casa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Alzad las manos en el santuario,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bendecid al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hizo todo lo que hay.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1046509"/>
            <a:ext cx="8353425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BENDITA ESPERANZA TENEMOS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Bendita esperanza tenemos,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bendita esperanza eterna: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Padre del cielo a su Hijo envió,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bendita ofrenda de amor.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Jesús es nuestra esperanza,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Jesús nuestra resurrección;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él sea la honra, la gloria, el loor.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¡Bendita gracia de Dios!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91440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BENDITA MUERTE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Nos reunimos en memoria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tu muerte,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preparaste en el desierto esta mesa en tu honor.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Hay un pan y una copa que nos hablan de ti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tu humanidad perfecta,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tu gloria, oh Señor.</a:t>
            </a:r>
          </a:p>
          <a:p>
            <a:pPr algn="ctr">
              <a:defRPr/>
            </a:pPr>
            <a:endParaRPr lang="es-CL" dirty="0">
              <a:latin typeface="+mn-lt"/>
            </a:endParaRP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Bendita muerte, bendita humillación,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varón de dolores aprobado por Dios;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bendita muerte, bendita humillación,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tus redimidos cantan gloria,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gloria al Redentor.</a:t>
            </a:r>
          </a:p>
          <a:p>
            <a:pPr algn="ctr">
              <a:defRPr/>
            </a:pPr>
            <a:r>
              <a:rPr lang="es-CL" sz="3200" b="1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79509-1187-2BE5-9FCC-2528A2FD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40DE93FD-F89F-82E8-0ABD-0D4DA6D124E5}"/>
              </a:ext>
            </a:extLst>
          </p:cNvPr>
          <p:cNvSpPr/>
          <p:nvPr/>
        </p:nvSpPr>
        <p:spPr>
          <a:xfrm>
            <a:off x="0" y="116632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…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noche está avanzada,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nosotros aquí, Señor,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en torno a tu mesa, somos uno en tu amor;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con esperanza hoy comemos y bebemos: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anunciaremos tu muerte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hasta que vengas, Salvador.</a:t>
            </a:r>
          </a:p>
          <a:p>
            <a:pPr algn="ctr">
              <a:defRPr/>
            </a:pPr>
            <a:endParaRPr lang="es-CL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Bendita muerte, bendita humillación,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varón de dolores aprobado por Dios;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bendita muerte, bendita humillación,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tus redimidos cantan gloria,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gloria al Redentor.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8992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Rectángulo"/>
          <p:cNvSpPr>
            <a:spLocks noChangeArrowheads="1"/>
          </p:cNvSpPr>
          <p:nvPr/>
        </p:nvSpPr>
        <p:spPr bwMode="auto">
          <a:xfrm>
            <a:off x="900113" y="620713"/>
            <a:ext cx="74882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     BENDITA REALIDAD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Bendita realidad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eres tú para mí, oh Cristo;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bendita realidad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eres tú para mí, oh Cristo.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estás por mí, tú vives en mí;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bendita realidad eres tú para mí,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oh Cristo.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498623"/>
            <a:ext cx="91440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BENDITO DIOS Y PADRE NUESTRO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Bendito Dios y Padre nuestro,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 pueblo viene a ti para adorarte;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bendito Dios, Dios inmutable,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gracia eterna, siempre fiel.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Bendito Dios lleno de amor,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puso a mi alma alto precio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me compró, y me condujo a su gloria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el camino nuevo y vivo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es Jesús, mi Señor.</a:t>
            </a:r>
            <a:r>
              <a:rPr lang="es-CL" sz="3200" dirty="0"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2838" y="476250"/>
            <a:ext cx="6913562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BENDITO ERES, SEÑOR JESÚS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eres, Señor Jesús,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Hijo de Dios;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bendito, bendito, bendito eres,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Bendita gracia del Padre,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bendita ofrenda de amor...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tu nombre,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tu gran amor... 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4925" y="260350"/>
            <a:ext cx="9144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800" b="1" dirty="0">
                <a:latin typeface="+mj-lt"/>
                <a:cs typeface="Arial" pitchFamily="34" charset="0"/>
              </a:rPr>
              <a:t>BENDITO ES EL CORDERO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24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Llegó la luz, la luz de Dios,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 mis ojos contemplaron al Cordero allí en la cruz;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 por su gracia Dios puso fe en mi corazón,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 recibí al Salvador, y me llenó de su amor.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Me lavó, me lavó, en su sangre el Cordero de Dios;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me lavó, me lavó, mis pecados Jesús los perdonó;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dirty="0">
                <a:latin typeface="+mj-lt"/>
                <a:cs typeface="Arial" pitchFamily="34" charset="0"/>
              </a:rPr>
              <a:t>me lavó, me lavó, mis pecados Jesús los olvidó. 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Bendito es el Cordero que inmolado fue;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bendito Salvador, bendito Redentor.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Bendito es el Cordero que inmolado fue;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Jesús, ofrenda de amor.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14288" y="728112"/>
            <a:ext cx="9144000" cy="5509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Calibri" pitchFamily="34" charset="0"/>
                <a:cs typeface="Times New Roman" pitchFamily="18" charset="0"/>
              </a:rPr>
              <a:t>BENDITO ES EL CORDERO DE DIOS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Bendito es el Cordero de Dios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que inmolado fue,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el que por darnos vida murió en la cruz.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Bendito es el Hijo de Dios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que a la Iglesia amó,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y se entregó a sí mismo por nosotros.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Habiéndonos redimido con su sangre,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a la gloria de su Padre nos llamó.</a:t>
            </a:r>
            <a:endParaRPr lang="es-E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727100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BENDITO ES EL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Bendito es el Señor, porque escuchó mi voz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todas mis angustias me libró;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dichoso fue aquel día en que confié en él,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mi alma fue refugio salvador.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Pusiste tu morada en mi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atento está tu oído siempre a mi clamor.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ti está mi confianza, mi fe, mi esperanza,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pronto auxilio eres, oh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11526</TotalTime>
  <Words>46592</Words>
  <Application>Microsoft Office PowerPoint</Application>
  <PresentationFormat>Presentación en pantalla (4:3)</PresentationFormat>
  <Paragraphs>7274</Paragraphs>
  <Slides>723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723</vt:i4>
      </vt:variant>
    </vt:vector>
  </HeadingPairs>
  <TitlesOfParts>
    <vt:vector size="7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Letras de canciones</dc:title>
  <dc:creator>Aguas Vivas</dc:creator>
  <cp:lastModifiedBy>Mario Contreras</cp:lastModifiedBy>
  <cp:revision>52</cp:revision>
  <dcterms:created xsi:type="dcterms:W3CDTF">2011-01-18T15:29:52Z</dcterms:created>
  <dcterms:modified xsi:type="dcterms:W3CDTF">2026-01-21T14:46:42Z</dcterms:modified>
</cp:coreProperties>
</file>